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94" d="100"/>
          <a:sy n="94" d="100"/>
        </p:scale>
        <p:origin x="96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925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2117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402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4500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8060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1261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115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4425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6198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6959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7060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5AD7D-CC65-4C9E-BE7B-EA3B495C3566}" type="datetimeFigureOut">
              <a:rPr kumimoji="1" lang="ja-JP" altLang="en-US" smtClean="0"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F84C3-6A6B-45A4-95D6-ABB055CF58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35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239520" y="2418080"/>
            <a:ext cx="207300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Asciidoc</a:t>
            </a:r>
            <a:r>
              <a:rPr kumimoji="1" lang="ja-JP" altLang="en-US" dirty="0" smtClean="0"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ファイル</a:t>
            </a:r>
            <a:endParaRPr kumimoji="1" lang="ja-JP" altLang="en-US" dirty="0">
              <a:latin typeface="ヒラギノ角ゴ ProN W3" panose="020B0300000000000000" pitchFamily="34" charset="-128"/>
              <a:ea typeface="ヒラギノ角ゴ ProN W3" panose="020B0300000000000000" pitchFamily="34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335509" y="2997200"/>
            <a:ext cx="174599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" dirty="0" smtClean="0">
                <a:solidFill>
                  <a:srgbClr val="FF0000"/>
                </a:solidFill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編集（</a:t>
            </a:r>
            <a:r>
              <a:rPr kumimoji="1" lang="en-US" altLang="ja-JP" sz="1400" dirty="0" smtClean="0">
                <a:solidFill>
                  <a:srgbClr val="FF0000"/>
                </a:solidFill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Atom</a:t>
            </a:r>
            <a:r>
              <a:rPr kumimoji="1" lang="ja-JP" altLang="en-US" sz="1400" dirty="0" smtClean="0">
                <a:solidFill>
                  <a:srgbClr val="FF0000"/>
                </a:solidFill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など）</a:t>
            </a:r>
            <a:endParaRPr kumimoji="1" lang="ja-JP" altLang="en-US" sz="1400" dirty="0">
              <a:solidFill>
                <a:srgbClr val="FF0000"/>
              </a:solidFill>
              <a:latin typeface="ヒラギノ角ゴ ProN W3" panose="020B0300000000000000" pitchFamily="34" charset="-128"/>
              <a:ea typeface="ヒラギノ角ゴ ProN W3" panose="020B0300000000000000" pitchFamily="34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754735" y="2418080"/>
            <a:ext cx="144302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dirty="0" err="1" smtClean="0"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asciidoctor</a:t>
            </a:r>
            <a:endParaRPr kumimoji="1" lang="ja-JP" altLang="en-US" dirty="0">
              <a:latin typeface="ヒラギノ角ゴ ProN W3" panose="020B0300000000000000" pitchFamily="34" charset="-128"/>
              <a:ea typeface="ヒラギノ角ゴ ProN W3" panose="020B0300000000000000" pitchFamily="34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59040" y="2418080"/>
            <a:ext cx="17940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HTML</a:t>
            </a:r>
            <a:r>
              <a:rPr lang="ja-JP" altLang="en-US" dirty="0" smtClean="0"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ファイル</a:t>
            </a:r>
            <a:endParaRPr kumimoji="1" lang="ja-JP" altLang="en-US" dirty="0">
              <a:latin typeface="ヒラギノ角ゴ ProN W3" panose="020B0300000000000000" pitchFamily="34" charset="-128"/>
              <a:ea typeface="ヒラギノ角ゴ ProN W3" panose="020B0300000000000000" pitchFamily="34" charset="-128"/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3490700" y="2602746"/>
            <a:ext cx="12133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/>
          <p:nvPr/>
        </p:nvCxnSpPr>
        <p:spPr>
          <a:xfrm>
            <a:off x="6183100" y="2602746"/>
            <a:ext cx="12133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>
            <a:stCxn id="5" idx="0"/>
          </p:cNvCxnSpPr>
          <p:nvPr/>
        </p:nvCxnSpPr>
        <p:spPr>
          <a:xfrm flipV="1">
            <a:off x="2208505" y="2787412"/>
            <a:ext cx="1" cy="2097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3330831" y="1931294"/>
            <a:ext cx="1616147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1400" dirty="0" smtClean="0">
                <a:solidFill>
                  <a:srgbClr val="FF0000"/>
                </a:solidFill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作図</a:t>
            </a:r>
            <a:r>
              <a:rPr kumimoji="1" lang="ja-JP" altLang="en-US" sz="1400" dirty="0" smtClean="0">
                <a:solidFill>
                  <a:srgbClr val="FF0000"/>
                </a:solidFill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（</a:t>
            </a:r>
            <a:r>
              <a:rPr kumimoji="1" lang="en-US" altLang="ja-JP" sz="1400" dirty="0" smtClean="0">
                <a:solidFill>
                  <a:srgbClr val="FF0000"/>
                </a:solidFill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PPT</a:t>
            </a:r>
            <a:r>
              <a:rPr kumimoji="1" lang="ja-JP" altLang="en-US" sz="1400" dirty="0" smtClean="0">
                <a:solidFill>
                  <a:srgbClr val="FF0000"/>
                </a:solidFill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など）</a:t>
            </a:r>
            <a:endParaRPr kumimoji="1" lang="ja-JP" altLang="en-US" sz="1400" dirty="0">
              <a:solidFill>
                <a:srgbClr val="FF0000"/>
              </a:solidFill>
              <a:latin typeface="ヒラギノ角ゴ ProN W3" panose="020B0300000000000000" pitchFamily="34" charset="-128"/>
              <a:ea typeface="ヒラギノ角ゴ ProN W3" panose="020B0300000000000000" pitchFamily="34" charset="-128"/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4138905" y="2331106"/>
            <a:ext cx="1" cy="20978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6465684" y="2261494"/>
            <a:ext cx="54373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" dirty="0" smtClean="0">
                <a:solidFill>
                  <a:srgbClr val="FF0000"/>
                </a:solidFill>
                <a:latin typeface="ヒラギノ角ゴ ProN W3" panose="020B0300000000000000" pitchFamily="34" charset="-128"/>
                <a:ea typeface="ヒラギノ角ゴ ProN W3" panose="020B0300000000000000" pitchFamily="34" charset="-128"/>
              </a:rPr>
              <a:t>変換</a:t>
            </a:r>
            <a:endParaRPr kumimoji="1" lang="ja-JP" altLang="en-US" sz="1400" dirty="0">
              <a:solidFill>
                <a:srgbClr val="FF0000"/>
              </a:solidFill>
              <a:latin typeface="ヒラギノ角ゴ ProN W3" panose="020B0300000000000000" pitchFamily="34" charset="-128"/>
              <a:ea typeface="ヒラギノ角ゴ ProN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7205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16</Words>
  <Application>Microsoft Office PowerPoint</Application>
  <PresentationFormat>ワイド画面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ヒラギノ角ゴ ProN W3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Miyai Kiyotaka (宮井 清孝)</dc:creator>
  <cp:lastModifiedBy>Miyai Kiyotaka (宮井 清孝)</cp:lastModifiedBy>
  <cp:revision>3</cp:revision>
  <dcterms:created xsi:type="dcterms:W3CDTF">2018-05-21T01:38:42Z</dcterms:created>
  <dcterms:modified xsi:type="dcterms:W3CDTF">2018-05-21T08:01:54Z</dcterms:modified>
</cp:coreProperties>
</file>