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669" r:id="rId5"/>
    <p:sldId id="722" r:id="rId6"/>
    <p:sldId id="711" r:id="rId7"/>
    <p:sldId id="715" r:id="rId8"/>
    <p:sldId id="717" r:id="rId9"/>
    <p:sldId id="720" r:id="rId10"/>
    <p:sldId id="721" r:id="rId11"/>
    <p:sldId id="723" r:id="rId12"/>
    <p:sldId id="719" r:id="rId13"/>
    <p:sldId id="714" r:id="rId14"/>
    <p:sldId id="713" r:id="rId15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BD9C598-9762-4B89-93B5-74E3867C0CFF}">
          <p14:sldIdLst>
            <p14:sldId id="669"/>
            <p14:sldId id="722"/>
            <p14:sldId id="711"/>
            <p14:sldId id="715"/>
            <p14:sldId id="717"/>
            <p14:sldId id="720"/>
            <p14:sldId id="721"/>
            <p14:sldId id="723"/>
            <p14:sldId id="719"/>
          </p14:sldIdLst>
        </p14:section>
        <p14:section name="エンディング　アニメーションなし" id="{6D08DA87-B5A9-4BB7-9065-752A4D93C476}">
          <p14:sldIdLst>
            <p14:sldId id="714"/>
            <p14:sldId id="713"/>
          </p14:sldIdLst>
        </p14:section>
      </p14:sectionLst>
    </p:ext>
    <p:ext uri="{EFAFB233-063F-42B5-8137-9DF3F51BA10A}">
      <p15:sldGuideLst xmlns:p15="http://schemas.microsoft.com/office/powerpoint/2012/main">
        <p15:guide id="30" pos="5534" userDrawn="1">
          <p15:clr>
            <a:srgbClr val="A4A3A4"/>
          </p15:clr>
        </p15:guide>
        <p15:guide id="35" orient="horz" pos="4201" userDrawn="1">
          <p15:clr>
            <a:srgbClr val="A4A3A4"/>
          </p15:clr>
        </p15:guide>
        <p15:guide id="39" orient="horz" userDrawn="1">
          <p15:clr>
            <a:srgbClr val="A4A3A4"/>
          </p15:clr>
        </p15:guide>
        <p15:guide id="40" orient="horz" pos="4042" userDrawn="1">
          <p15:clr>
            <a:srgbClr val="A4A3A4"/>
          </p15:clr>
        </p15:guide>
        <p15:guide id="41" orient="horz" pos="2251" userDrawn="1">
          <p15:clr>
            <a:srgbClr val="A4A3A4"/>
          </p15:clr>
        </p15:guide>
        <p15:guide id="42" orient="horz" pos="504" userDrawn="1">
          <p15:clr>
            <a:srgbClr val="A4A3A4"/>
          </p15:clr>
        </p15:guide>
        <p15:guide id="47" pos="249" userDrawn="1">
          <p15:clr>
            <a:srgbClr val="A4A3A4"/>
          </p15:clr>
        </p15:guide>
        <p15:guide id="48" orient="horz" pos="1117" userDrawn="1">
          <p15:clr>
            <a:srgbClr val="A4A3A4"/>
          </p15:clr>
        </p15:guide>
        <p15:guide id="49" orient="horz" pos="4315" userDrawn="1">
          <p15:clr>
            <a:srgbClr val="A4A3A4"/>
          </p15:clr>
        </p15:guide>
        <p15:guide id="50" pos="1156" userDrawn="1">
          <p15:clr>
            <a:srgbClr val="A4A3A4"/>
          </p15:clr>
        </p15:guide>
        <p15:guide id="51" pos="5532" userDrawn="1">
          <p15:clr>
            <a:srgbClr val="A4A3A4"/>
          </p15:clr>
        </p15:guide>
        <p15:guide id="52" orient="horz" pos="1728" userDrawn="1">
          <p15:clr>
            <a:srgbClr val="A4A3A4"/>
          </p15:clr>
        </p15:guide>
        <p15:guide id="53" orient="horz" pos="3271" userDrawn="1">
          <p15:clr>
            <a:srgbClr val="A4A3A4"/>
          </p15:clr>
        </p15:guide>
        <p15:guide id="55" pos="2320" userDrawn="1">
          <p15:clr>
            <a:srgbClr val="A4A3A4"/>
          </p15:clr>
        </p15:guide>
        <p15:guide id="56" orient="horz" pos="1344" userDrawn="1">
          <p15:clr>
            <a:srgbClr val="A4A3A4"/>
          </p15:clr>
        </p15:guide>
        <p15:guide id="57" orient="horz" pos="2863" userDrawn="1">
          <p15:clr>
            <a:srgbClr val="A4A3A4"/>
          </p15:clr>
        </p15:guide>
        <p15:guide id="58" orient="horz" pos="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7" pos="363" userDrawn="1">
          <p15:clr>
            <a:srgbClr val="A4A3A4"/>
          </p15:clr>
        </p15:guide>
        <p15:guide id="21" orient="horz" pos="3133" userDrawn="1">
          <p15:clr>
            <a:srgbClr val="A4A3A4"/>
          </p15:clr>
        </p15:guide>
        <p15:guide id="22" orient="horz" pos="182" userDrawn="1">
          <p15:clr>
            <a:srgbClr val="A4A3A4"/>
          </p15:clr>
        </p15:guide>
        <p15:guide id="23" pos="4088" userDrawn="1">
          <p15:clr>
            <a:srgbClr val="A4A3A4"/>
          </p15:clr>
        </p15:guide>
        <p15:guide id="24" orient="horz" pos="326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C7C7"/>
    <a:srgbClr val="49C2ED"/>
    <a:srgbClr val="05BEFF"/>
    <a:srgbClr val="1D76B3"/>
    <a:srgbClr val="1B7EB5"/>
    <a:srgbClr val="D9D9D9"/>
    <a:srgbClr val="00B0F0"/>
    <a:srgbClr val="2FBED1"/>
    <a:srgbClr val="3594C9"/>
    <a:srgbClr val="1D86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9" autoAdjust="0"/>
    <p:restoredTop sz="94523" autoAdjust="0"/>
  </p:normalViewPr>
  <p:slideViewPr>
    <p:cSldViewPr snapToGrid="0" snapToObjects="1">
      <p:cViewPr varScale="1">
        <p:scale>
          <a:sx n="63" d="100"/>
          <a:sy n="63" d="100"/>
        </p:scale>
        <p:origin x="1504" y="48"/>
      </p:cViewPr>
      <p:guideLst>
        <p:guide pos="5534"/>
        <p:guide orient="horz" pos="4201"/>
        <p:guide orient="horz"/>
        <p:guide orient="horz" pos="4042"/>
        <p:guide orient="horz" pos="2251"/>
        <p:guide orient="horz" pos="504"/>
        <p:guide pos="249"/>
        <p:guide orient="horz" pos="1117"/>
        <p:guide orient="horz" pos="4315"/>
        <p:guide pos="1156"/>
        <p:guide pos="5532"/>
        <p:guide orient="horz" pos="1728"/>
        <p:guide orient="horz" pos="3271"/>
        <p:guide pos="2320"/>
        <p:guide orient="horz" pos="1344"/>
        <p:guide orient="horz" pos="2863"/>
        <p:guide orient="horz" pos="28"/>
      </p:guideLst>
    </p:cSldViewPr>
  </p:slideViewPr>
  <p:outlineViewPr>
    <p:cViewPr>
      <p:scale>
        <a:sx n="33" d="100"/>
        <a:sy n="33" d="100"/>
      </p:scale>
      <p:origin x="0" y="-251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52" d="100"/>
          <a:sy n="52" d="100"/>
        </p:scale>
        <p:origin x="2227" y="38"/>
      </p:cViewPr>
      <p:guideLst>
        <p:guide pos="363"/>
        <p:guide orient="horz" pos="3133"/>
        <p:guide orient="horz" pos="182"/>
        <p:guide pos="4088"/>
        <p:guide orient="horz" pos="3265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55"/>
            <a:ext cx="2949990" cy="496427"/>
          </a:xfrm>
          <a:prstGeom prst="rect">
            <a:avLst/>
          </a:prstGeom>
        </p:spPr>
        <p:txBody>
          <a:bodyPr vert="horz" lIns="87932" tIns="43964" rIns="87932" bIns="43964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700" y="55"/>
            <a:ext cx="2949990" cy="496427"/>
          </a:xfrm>
          <a:prstGeom prst="rect">
            <a:avLst/>
          </a:prstGeom>
        </p:spPr>
        <p:txBody>
          <a:bodyPr vert="horz" lIns="87932" tIns="43964" rIns="87932" bIns="43964" rtlCol="0"/>
          <a:lstStyle>
            <a:lvl1pPr algn="r">
              <a:defRPr sz="1200"/>
            </a:lvl1pPr>
          </a:lstStyle>
          <a:p>
            <a:fld id="{C395C4A4-AE80-4B41-870D-9D3F420BE3F6}" type="datetimeFigureOut">
              <a:rPr kumimoji="1" lang="ja-JP" altLang="en-US" smtClean="0"/>
              <a:t>2020/9/11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1423"/>
            <a:ext cx="2949990" cy="496427"/>
          </a:xfrm>
          <a:prstGeom prst="rect">
            <a:avLst/>
          </a:prstGeom>
        </p:spPr>
        <p:txBody>
          <a:bodyPr vert="horz" lIns="87932" tIns="43964" rIns="87932" bIns="43964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700" y="9441423"/>
            <a:ext cx="2949990" cy="496427"/>
          </a:xfrm>
          <a:prstGeom prst="rect">
            <a:avLst/>
          </a:prstGeom>
        </p:spPr>
        <p:txBody>
          <a:bodyPr vert="horz" lIns="87932" tIns="43964" rIns="87932" bIns="43964" rtlCol="0" anchor="b"/>
          <a:lstStyle>
            <a:lvl1pPr algn="r">
              <a:defRPr sz="1200"/>
            </a:lvl1pPr>
          </a:lstStyle>
          <a:p>
            <a:fld id="{AD7DDC97-467E-4BCD-841E-6DE5D8BB982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1729446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57"/>
            <a:ext cx="2949990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t" anchorCtr="0" compatLnSpc="1">
            <a:prstTxWarp prst="textNoShape">
              <a:avLst/>
            </a:prstTxWarp>
          </a:bodyPr>
          <a:lstStyle>
            <a:lvl1pPr defTabSz="952394">
              <a:defRPr sz="1300"/>
            </a:lvl1pPr>
          </a:lstStyle>
          <a:p>
            <a:endParaRPr lang="en-US" altLang="ja-JP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700" y="57"/>
            <a:ext cx="2949990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t" anchorCtr="0" compatLnSpc="1">
            <a:prstTxWarp prst="textNoShape">
              <a:avLst/>
            </a:prstTxWarp>
          </a:bodyPr>
          <a:lstStyle>
            <a:lvl1pPr algn="r" defTabSz="952394">
              <a:defRPr sz="1300"/>
            </a:lvl1pPr>
          </a:lstStyle>
          <a:p>
            <a:endParaRPr lang="en-US" altLang="ja-JP" dirty="0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471" y="4720685"/>
            <a:ext cx="5446369" cy="4472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1425"/>
            <a:ext cx="2949990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b" anchorCtr="0" compatLnSpc="1">
            <a:prstTxWarp prst="textNoShape">
              <a:avLst/>
            </a:prstTxWarp>
          </a:bodyPr>
          <a:lstStyle>
            <a:lvl1pPr defTabSz="952394">
              <a:defRPr sz="1300"/>
            </a:lvl1pPr>
          </a:lstStyle>
          <a:p>
            <a:endParaRPr lang="en-US" altLang="ja-JP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700" y="9441425"/>
            <a:ext cx="2949990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b" anchorCtr="0" compatLnSpc="1">
            <a:prstTxWarp prst="textNoShape">
              <a:avLst/>
            </a:prstTxWarp>
          </a:bodyPr>
          <a:lstStyle>
            <a:lvl1pPr algn="r" defTabSz="952394">
              <a:defRPr sz="1300"/>
            </a:lvl1pPr>
          </a:lstStyle>
          <a:p>
            <a:fld id="{2E9B84F5-50A6-4D2E-8268-1459D03E20BD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90252645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39725" y="268288"/>
            <a:ext cx="6415088" cy="4810125"/>
          </a:xfrm>
        </p:spPr>
      </p:sp>
    </p:spTree>
    <p:extLst>
      <p:ext uri="{BB962C8B-B14F-4D97-AF65-F5344CB8AC3E}">
        <p14:creationId xmlns:p14="http://schemas.microsoft.com/office/powerpoint/2010/main" val="208870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CREEN">
            <a:extLst>
              <a:ext uri="{FF2B5EF4-FFF2-40B4-BE49-F238E27FC236}">
                <a16:creationId xmlns:a16="http://schemas.microsoft.com/office/drawing/2014/main" id="{A076FA56-F530-094F-8F34-55C7EA70682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6" t="41581" r="24615" b="41752"/>
          <a:stretch/>
        </p:blipFill>
        <p:spPr bwMode="auto">
          <a:xfrm>
            <a:off x="65583" y="123662"/>
            <a:ext cx="2262555" cy="56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6" hidden="1">
            <a:extLst>
              <a:ext uri="{FF2B5EF4-FFF2-40B4-BE49-F238E27FC236}">
                <a16:creationId xmlns:a16="http://schemas.microsoft.com/office/drawing/2014/main" id="{337BF637-E197-734A-BD76-F8254A339642}"/>
              </a:ext>
            </a:extLst>
          </p:cNvPr>
          <p:cNvSpPr/>
          <p:nvPr userDrawn="1"/>
        </p:nvSpPr>
        <p:spPr>
          <a:xfrm rot="10800000" flipH="1">
            <a:off x="5397910" y="4616244"/>
            <a:ext cx="3746090" cy="2074688"/>
          </a:xfrm>
          <a:custGeom>
            <a:avLst/>
            <a:gdLst>
              <a:gd name="connsiteX0" fmla="*/ 0 w 2044390"/>
              <a:gd name="connsiteY0" fmla="*/ 0 h 1241502"/>
              <a:gd name="connsiteX1" fmla="*/ 2044390 w 2044390"/>
              <a:gd name="connsiteY1" fmla="*/ 0 h 1241502"/>
              <a:gd name="connsiteX2" fmla="*/ 2044390 w 2044390"/>
              <a:gd name="connsiteY2" fmla="*/ 1241502 h 1241502"/>
              <a:gd name="connsiteX3" fmla="*/ 0 w 2044390"/>
              <a:gd name="connsiteY3" fmla="*/ 1241502 h 1241502"/>
              <a:gd name="connsiteX4" fmla="*/ 0 w 2044390"/>
              <a:gd name="connsiteY4" fmla="*/ 0 h 1241502"/>
              <a:gd name="connsiteX0" fmla="*/ 0 w 2044390"/>
              <a:gd name="connsiteY0" fmla="*/ 0 h 1241502"/>
              <a:gd name="connsiteX1" fmla="*/ 2044390 w 2044390"/>
              <a:gd name="connsiteY1" fmla="*/ 0 h 1241502"/>
              <a:gd name="connsiteX2" fmla="*/ 2044390 w 2044390"/>
              <a:gd name="connsiteY2" fmla="*/ 1241502 h 1241502"/>
              <a:gd name="connsiteX3" fmla="*/ 0 w 2044390"/>
              <a:gd name="connsiteY3" fmla="*/ 0 h 1241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4390" h="1241502">
                <a:moveTo>
                  <a:pt x="0" y="0"/>
                </a:moveTo>
                <a:lnTo>
                  <a:pt x="2044390" y="0"/>
                </a:lnTo>
                <a:lnTo>
                  <a:pt x="2044390" y="12415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20000"/>
            </a:schemeClr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E3A283E7-A08D-4F7B-878D-01BF5AB0A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83" y="1583934"/>
            <a:ext cx="6229033" cy="1549142"/>
          </a:xfrm>
          <a:prstGeom prst="rect">
            <a:avLst/>
          </a:prstGeom>
        </p:spPr>
        <p:txBody>
          <a:bodyPr/>
          <a:lstStyle>
            <a:lvl1pPr algn="l">
              <a:defRPr kumimoji="1" lang="ja-JP" altLang="en-US" sz="3600" kern="1200" dirty="0">
                <a:solidFill>
                  <a:srgbClr val="0055AC"/>
                </a:solidFill>
                <a:latin typeface="ヒラギノ角ゴ ProN W6"/>
                <a:ea typeface="ヒラギノ角ゴ ProN W6"/>
                <a:cs typeface="Arial" panose="020B060402020202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9" name="テキスト プレースホルダー 3">
            <a:extLst>
              <a:ext uri="{FF2B5EF4-FFF2-40B4-BE49-F238E27FC236}">
                <a16:creationId xmlns:a16="http://schemas.microsoft.com/office/drawing/2014/main" id="{B1B5F431-C97A-41E2-A090-757E271EFC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7483" y="3189990"/>
            <a:ext cx="6229034" cy="369888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="1" kern="1200" dirty="0">
                <a:solidFill>
                  <a:srgbClr val="0055AC"/>
                </a:solidFill>
                <a:latin typeface="ヒラギノ角ゴ ProN W3"/>
                <a:ea typeface="ヒラギノ角ゴ ProN W3"/>
                <a:cs typeface="Arial" panose="020B0604020202020204" pitchFamily="34" charset="0"/>
              </a:defRPr>
            </a:lvl1pPr>
          </a:lstStyle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dirty="0"/>
              <a:t>マスター テキストの書式設定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AA2E694-10C4-46A7-A779-C1EA838D3E4F}"/>
              </a:ext>
            </a:extLst>
          </p:cNvPr>
          <p:cNvCxnSpPr>
            <a:cxnSpLocks/>
          </p:cNvCxnSpPr>
          <p:nvPr userDrawn="1"/>
        </p:nvCxnSpPr>
        <p:spPr>
          <a:xfrm flipV="1">
            <a:off x="1457483" y="3802982"/>
            <a:ext cx="6229034" cy="19308"/>
          </a:xfrm>
          <a:prstGeom prst="line">
            <a:avLst/>
          </a:prstGeom>
          <a:ln>
            <a:solidFill>
              <a:srgbClr val="045CA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スライド番号プレースホルダー 1">
            <a:extLst>
              <a:ext uri="{FF2B5EF4-FFF2-40B4-BE49-F238E27FC236}">
                <a16:creationId xmlns:a16="http://schemas.microsoft.com/office/drawing/2014/main" id="{9E4BF649-B765-4CA3-9E5C-B8230ED43E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81AF6D2-6347-46BD-B4DB-6EBCC5EF916B}"/>
              </a:ext>
            </a:extLst>
          </p:cNvPr>
          <p:cNvSpPr/>
          <p:nvPr userDrawn="1"/>
        </p:nvSpPr>
        <p:spPr>
          <a:xfrm>
            <a:off x="7556500" y="123662"/>
            <a:ext cx="1521917" cy="331272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463156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1">
            <a:extLst>
              <a:ext uri="{FF2B5EF4-FFF2-40B4-BE49-F238E27FC236}">
                <a16:creationId xmlns:a16="http://schemas.microsoft.com/office/drawing/2014/main" id="{D317F895-3DBA-4C89-998A-8363470D94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787673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スライド番号プレースホルダー 1">
            <a:extLst>
              <a:ext uri="{FF2B5EF4-FFF2-40B4-BE49-F238E27FC236}">
                <a16:creationId xmlns:a16="http://schemas.microsoft.com/office/drawing/2014/main" id="{D240E64E-AD2F-4C2D-97FE-2040D996C4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2322584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スライド番号プレースホルダー 1">
            <a:extLst>
              <a:ext uri="{FF2B5EF4-FFF2-40B4-BE49-F238E27FC236}">
                <a16:creationId xmlns:a16="http://schemas.microsoft.com/office/drawing/2014/main" id="{9B0FF954-6AFA-40CF-A71C-143EBC3378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6677482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31800" y="1125542"/>
            <a:ext cx="8229600" cy="50752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スライド番号プレースホルダー 1">
            <a:extLst>
              <a:ext uri="{FF2B5EF4-FFF2-40B4-BE49-F238E27FC236}">
                <a16:creationId xmlns:a16="http://schemas.microsoft.com/office/drawing/2014/main" id="{4B500526-4D2B-4A1E-BB21-CA29D74655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683B3C6B-4AC0-4B44-984B-8A69E80AA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84408889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04000" y="152404"/>
            <a:ext cx="2057400" cy="604837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31800" y="152404"/>
            <a:ext cx="6019800" cy="60483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スライド番号プレースホルダー 1">
            <a:extLst>
              <a:ext uri="{FF2B5EF4-FFF2-40B4-BE49-F238E27FC236}">
                <a16:creationId xmlns:a16="http://schemas.microsoft.com/office/drawing/2014/main" id="{ED33DF8A-109B-4771-AC1E-820DCABABC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03305503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グラ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グラフ プレースホルダー 2"/>
          <p:cNvSpPr>
            <a:spLocks noGrp="1"/>
          </p:cNvSpPr>
          <p:nvPr>
            <p:ph type="chart" idx="1"/>
          </p:nvPr>
        </p:nvSpPr>
        <p:spPr>
          <a:xfrm>
            <a:off x="431800" y="1125543"/>
            <a:ext cx="8229600" cy="5075237"/>
          </a:xfrm>
          <a:prstGeom prst="rect">
            <a:avLst/>
          </a:prstGeom>
        </p:spPr>
        <p:txBody>
          <a:bodyPr/>
          <a:lstStyle/>
          <a:p>
            <a:pPr lvl="0"/>
            <a:endParaRPr lang="ja-JP" altLang="en-US" noProof="0" dirty="0"/>
          </a:p>
        </p:txBody>
      </p:sp>
      <p:sp>
        <p:nvSpPr>
          <p:cNvPr id="5" name="スライド番号プレースホルダー 1">
            <a:extLst>
              <a:ext uri="{FF2B5EF4-FFF2-40B4-BE49-F238E27FC236}">
                <a16:creationId xmlns:a16="http://schemas.microsoft.com/office/drawing/2014/main" id="{82F78DE3-FE76-4F14-88AE-62BF1FF7A8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6BCA0A3-EE76-44FE-96A1-5FE97A40E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58931406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キービジュア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5006327-498F-4823-A6E7-0A6321D4461C}"/>
              </a:ext>
            </a:extLst>
          </p:cNvPr>
          <p:cNvSpPr/>
          <p:nvPr userDrawn="1"/>
        </p:nvSpPr>
        <p:spPr>
          <a:xfrm>
            <a:off x="7124700" y="6362700"/>
            <a:ext cx="2029421" cy="4953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5D9D980-54F8-4BE3-A9CC-3E8AA74D9A4C}"/>
              </a:ext>
            </a:extLst>
          </p:cNvPr>
          <p:cNvSpPr/>
          <p:nvPr userDrawn="1"/>
        </p:nvSpPr>
        <p:spPr>
          <a:xfrm>
            <a:off x="7124700" y="-1"/>
            <a:ext cx="1876425" cy="48577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4172B9C-BF8D-41EF-BCEA-39939BA570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47" y="0"/>
            <a:ext cx="9171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0101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ロゴ　アニメあ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FABB5B42-9FE7-4154-9784-20E7D8240D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24"/>
          <a:stretch/>
        </p:blipFill>
        <p:spPr>
          <a:xfrm>
            <a:off x="4089764" y="3244850"/>
            <a:ext cx="505848" cy="393970"/>
          </a:xfrm>
          <a:prstGeom prst="rect">
            <a:avLst/>
          </a:prstGeom>
        </p:spPr>
      </p:pic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6DE449AC-49F6-43A6-B13D-2B04609F292F}"/>
              </a:ext>
            </a:extLst>
          </p:cNvPr>
          <p:cNvGrpSpPr/>
          <p:nvPr userDrawn="1"/>
        </p:nvGrpSpPr>
        <p:grpSpPr>
          <a:xfrm>
            <a:off x="2177687" y="3244850"/>
            <a:ext cx="2439237" cy="393970"/>
            <a:chOff x="3605305" y="3232015"/>
            <a:chExt cx="2439237" cy="393970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542BDE02-DB0D-4426-B459-B97232838F8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76" r="66813"/>
            <a:stretch/>
          </p:blipFill>
          <p:spPr>
            <a:xfrm>
              <a:off x="3605305" y="3232015"/>
              <a:ext cx="471542" cy="393970"/>
            </a:xfrm>
            <a:prstGeom prst="rect">
              <a:avLst/>
            </a:prstGeom>
          </p:spPr>
        </p:pic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3F53004C-137E-48D6-BB4E-1312259379A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87" r="49708"/>
            <a:stretch/>
          </p:blipFill>
          <p:spPr>
            <a:xfrm>
              <a:off x="4076847" y="3232015"/>
              <a:ext cx="503765" cy="393970"/>
            </a:xfrm>
            <a:prstGeom prst="rect">
              <a:avLst/>
            </a:prstGeom>
          </p:spPr>
        </p:pic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04077E77-E6A1-4E05-848E-CFFE640802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08" r="33772"/>
            <a:stretch/>
          </p:blipFill>
          <p:spPr>
            <a:xfrm>
              <a:off x="4563388" y="3232015"/>
              <a:ext cx="486542" cy="393970"/>
            </a:xfrm>
            <a:prstGeom prst="rect">
              <a:avLst/>
            </a:prstGeom>
          </p:spPr>
        </p:pic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DB3404A9-C08E-430B-AF42-1EFEBBB4F75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67" r="16959"/>
            <a:stretch/>
          </p:blipFill>
          <p:spPr>
            <a:xfrm>
              <a:off x="5062847" y="3232015"/>
              <a:ext cx="482236" cy="393970"/>
            </a:xfrm>
            <a:prstGeom prst="rect">
              <a:avLst/>
            </a:prstGeom>
          </p:spPr>
        </p:pic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7AC09B2F-4A22-4D28-B967-9DB562A63D2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041"/>
            <a:stretch/>
          </p:blipFill>
          <p:spPr>
            <a:xfrm>
              <a:off x="5545083" y="3232015"/>
              <a:ext cx="499459" cy="393970"/>
            </a:xfrm>
            <a:prstGeom prst="rect">
              <a:avLst/>
            </a:prstGeom>
          </p:spPr>
        </p:pic>
      </p:grp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75CD786-1AB4-4565-A52C-F0C239D2E972}"/>
              </a:ext>
            </a:extLst>
          </p:cNvPr>
          <p:cNvSpPr/>
          <p:nvPr userDrawn="1"/>
        </p:nvSpPr>
        <p:spPr>
          <a:xfrm>
            <a:off x="927723" y="2927555"/>
            <a:ext cx="3638549" cy="100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F1CC7C01-D222-40A3-AC2B-F059D04705AC}"/>
              </a:ext>
            </a:extLst>
          </p:cNvPr>
          <p:cNvSpPr/>
          <p:nvPr userDrawn="1"/>
        </p:nvSpPr>
        <p:spPr>
          <a:xfrm>
            <a:off x="3782730" y="2927555"/>
            <a:ext cx="835742" cy="100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DB59657-66F7-4345-B752-AE603E59C2BC}"/>
              </a:ext>
            </a:extLst>
          </p:cNvPr>
          <p:cNvSpPr/>
          <p:nvPr userDrawn="1"/>
        </p:nvSpPr>
        <p:spPr>
          <a:xfrm>
            <a:off x="7124700" y="6362700"/>
            <a:ext cx="2029421" cy="4953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5233C88-F52D-4A38-B71D-AC56CC01D74F}"/>
              </a:ext>
            </a:extLst>
          </p:cNvPr>
          <p:cNvSpPr/>
          <p:nvPr userDrawn="1"/>
        </p:nvSpPr>
        <p:spPr>
          <a:xfrm>
            <a:off x="7124700" y="-1"/>
            <a:ext cx="1876425" cy="48577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98923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85185E-6 L 0.0677 -0.00185 " pathEditMode="relative" rAng="0" ptsTypes="AA">
                                      <p:cBhvr>
                                        <p:cTn id="9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" y="-9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6771 -0.00185 L -0.1092 -0.00185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-1.85185E-6 L 0.15521 -1.85185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6 0 L -0.17153 0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7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51" grpId="2" animBg="1"/>
      <p:bldP spid="53" grpId="0" animBg="1"/>
    </p:bld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2270">
          <p15:clr>
            <a:srgbClr val="FBAE40"/>
          </p15:clr>
        </p15:guide>
        <p15:guide id="4" pos="381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キービジュアル アニメ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CC818D9-0DBF-448B-8FAF-B15E68D4D620}"/>
              </a:ext>
            </a:extLst>
          </p:cNvPr>
          <p:cNvSpPr/>
          <p:nvPr userDrawn="1"/>
        </p:nvSpPr>
        <p:spPr>
          <a:xfrm>
            <a:off x="7124700" y="6362700"/>
            <a:ext cx="2029421" cy="4953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5E6DA7A-5513-48F5-9AEC-DDFA54A8C5D8}"/>
              </a:ext>
            </a:extLst>
          </p:cNvPr>
          <p:cNvSpPr/>
          <p:nvPr userDrawn="1"/>
        </p:nvSpPr>
        <p:spPr>
          <a:xfrm>
            <a:off x="7124700" y="-1"/>
            <a:ext cx="1876425" cy="48577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B65A11D-E579-4AFC-ADED-D891A76E51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47" y="0"/>
            <a:ext cx="9171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674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ロゴ　アニメ無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FABB5B42-9FE7-4154-9784-20E7D8240D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85"/>
          <a:stretch/>
        </p:blipFill>
        <p:spPr>
          <a:xfrm>
            <a:off x="3102157" y="3244850"/>
            <a:ext cx="2939686" cy="393970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DB59657-66F7-4345-B752-AE603E59C2BC}"/>
              </a:ext>
            </a:extLst>
          </p:cNvPr>
          <p:cNvSpPr/>
          <p:nvPr userDrawn="1"/>
        </p:nvSpPr>
        <p:spPr>
          <a:xfrm>
            <a:off x="7124700" y="6362700"/>
            <a:ext cx="2029421" cy="4953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5233C88-F52D-4A38-B71D-AC56CC01D74F}"/>
              </a:ext>
            </a:extLst>
          </p:cNvPr>
          <p:cNvSpPr/>
          <p:nvPr userDrawn="1"/>
        </p:nvSpPr>
        <p:spPr>
          <a:xfrm>
            <a:off x="7124700" y="-1"/>
            <a:ext cx="1876425" cy="48577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3166122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  <p15:guide id="2" pos="2880">
          <p15:clr>
            <a:srgbClr val="FBAE40"/>
          </p15:clr>
        </p15:guide>
        <p15:guide id="3" pos="2270">
          <p15:clr>
            <a:srgbClr val="FBAE40"/>
          </p15:clr>
        </p15:guide>
        <p15:guide id="4" pos="381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アジェン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C0173BF-73C6-462B-A0E4-63562E054F35}"/>
              </a:ext>
            </a:extLst>
          </p:cNvPr>
          <p:cNvSpPr/>
          <p:nvPr userDrawn="1"/>
        </p:nvSpPr>
        <p:spPr>
          <a:xfrm>
            <a:off x="7556500" y="123662"/>
            <a:ext cx="1521917" cy="331272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Picture 2" descr="SCREEN">
            <a:extLst>
              <a:ext uri="{FF2B5EF4-FFF2-40B4-BE49-F238E27FC236}">
                <a16:creationId xmlns:a16="http://schemas.microsoft.com/office/drawing/2014/main" id="{3B3DBBDA-B91A-8E44-AD9D-3312E477ED0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6" t="41581" r="24615" b="41752"/>
          <a:stretch/>
        </p:blipFill>
        <p:spPr bwMode="auto">
          <a:xfrm>
            <a:off x="7794594" y="144631"/>
            <a:ext cx="1278382" cy="31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C9090F6E-BACD-475D-BCB9-A841A9FB5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696" y="1700187"/>
            <a:ext cx="2350401" cy="606614"/>
          </a:xfrm>
          <a:prstGeom prst="rect">
            <a:avLst/>
          </a:prstGeom>
        </p:spPr>
        <p:txBody>
          <a:bodyPr anchor="ctr"/>
          <a:lstStyle>
            <a:lvl1pPr algn="l">
              <a:defRPr kumimoji="1" lang="ja-JP" altLang="en-US" sz="3200" b="1" kern="1200" dirty="0">
                <a:solidFill>
                  <a:srgbClr val="045CAF"/>
                </a:solidFill>
                <a:latin typeface="+mj-ea"/>
                <a:ea typeface="+mj-ea"/>
                <a:cs typeface="Arial" panose="020B0604020202020204" pitchFamily="34" charset="0"/>
              </a:defRPr>
            </a:lvl1pPr>
          </a:lstStyle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1" name="テキスト プレースホルダー 18">
            <a:extLst>
              <a:ext uri="{FF2B5EF4-FFF2-40B4-BE49-F238E27FC236}">
                <a16:creationId xmlns:a16="http://schemas.microsoft.com/office/drawing/2014/main" id="{0965853D-A090-4596-B2DA-A4E4AAC5EA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63586" y="1752283"/>
            <a:ext cx="5262913" cy="3994150"/>
          </a:xfrm>
          <a:prstGeom prst="rect">
            <a:avLst/>
          </a:prstGeom>
        </p:spPr>
        <p:txBody>
          <a:bodyPr/>
          <a:lstStyle>
            <a:lvl1pPr algn="l" defTabSz="874713" rtl="0" fontAlgn="base">
              <a:spcBef>
                <a:spcPct val="0"/>
              </a:spcBef>
              <a:spcAft>
                <a:spcPts val="1400"/>
              </a:spcAft>
              <a:buSzPct val="80000"/>
              <a:buFontTx/>
              <a:buBlip>
                <a:blip r:embed="rId3"/>
              </a:buBlip>
              <a:defRPr kumimoji="1" lang="ja-JP" altLang="en-US" sz="22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pitchFamily="50" charset="-128"/>
                <a:cs typeface="Arial" panose="020B0604020202020204" pitchFamily="34" charset="0"/>
              </a:defRPr>
            </a:lvl1pPr>
            <a:lvl2pPr>
              <a:spcBef>
                <a:spcPts val="0"/>
              </a:spcBef>
              <a:spcAft>
                <a:spcPts val="1800"/>
              </a:spcAft>
              <a:defRPr kumimoji="1" lang="ja-JP" altLang="en-US" sz="20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pitchFamily="50" charset="-128"/>
                <a:cs typeface="Arial" panose="020B0604020202020204" pitchFamily="34" charset="0"/>
              </a:defRPr>
            </a:lvl2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7" name="スライド番号プレースホルダー 1">
            <a:extLst>
              <a:ext uri="{FF2B5EF4-FFF2-40B4-BE49-F238E27FC236}">
                <a16:creationId xmlns:a16="http://schemas.microsoft.com/office/drawing/2014/main" id="{ECF5CDE7-1A9F-4C4C-A4E7-E233AE7955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42043336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ロゴあり_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0865514-32DA-44E4-9321-618CA5475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10" y="6567784"/>
            <a:ext cx="2257261" cy="1908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8B2B5D-6A76-4C9D-BA9C-36E6609F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6" name="スライド番号プレースホルダー 1">
            <a:extLst>
              <a:ext uri="{FF2B5EF4-FFF2-40B4-BE49-F238E27FC236}">
                <a16:creationId xmlns:a16="http://schemas.microsoft.com/office/drawing/2014/main" id="{1CCEE9CE-DCEE-4D07-8613-C71FE25E36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E976C98C-4ED3-4766-9C86-7E1F399E6A9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37471" y="6669088"/>
            <a:ext cx="1475656" cy="16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kumimoji="0" lang="en-US" altLang="ja-JP" sz="700" b="0" i="0" dirty="0">
                <a:solidFill>
                  <a:srgbClr val="C00000"/>
                </a:solidFill>
                <a:latin typeface="Century Gothic" panose="020B0502020202020204" pitchFamily="34" charset="0"/>
                <a:ea typeface="ヒラギノ角ゴ5" pitchFamily="50" charset="-128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407738474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41">
          <p15:clr>
            <a:srgbClr val="FBAE40"/>
          </p15:clr>
        </p15:guide>
        <p15:guide id="4" orient="horz" pos="419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ロゴあり_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79170BBE-FF68-4BB8-BA48-A428D85F45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31" y="6566553"/>
            <a:ext cx="2197973" cy="1908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8B2B5D-6A76-4C9D-BA9C-36E6609F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6" name="スライド番号プレースホルダー 1">
            <a:extLst>
              <a:ext uri="{FF2B5EF4-FFF2-40B4-BE49-F238E27FC236}">
                <a16:creationId xmlns:a16="http://schemas.microsoft.com/office/drawing/2014/main" id="{1CCEE9CE-DCEE-4D07-8613-C71FE25E36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948705CE-530E-48A0-AD93-1B57A0B1E86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37471" y="6669088"/>
            <a:ext cx="1475656" cy="16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kumimoji="0" lang="en-US" altLang="ja-JP" sz="700" b="0" i="0" dirty="0">
                <a:solidFill>
                  <a:srgbClr val="C00000"/>
                </a:solidFill>
                <a:latin typeface="Century Gothic" panose="020B0502020202020204" pitchFamily="34" charset="0"/>
                <a:ea typeface="ヒラギノ角ゴ5" pitchFamily="50" charset="-128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709081781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41">
          <p15:clr>
            <a:srgbClr val="FBAE40"/>
          </p15:clr>
        </p15:guide>
        <p15:guide id="4" orient="horz" pos="419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ロゴ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8B2B5D-6A76-4C9D-BA9C-36E6609F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6" name="スライド番号プレースホルダー 1">
            <a:extLst>
              <a:ext uri="{FF2B5EF4-FFF2-40B4-BE49-F238E27FC236}">
                <a16:creationId xmlns:a16="http://schemas.microsoft.com/office/drawing/2014/main" id="{1CCEE9CE-DCEE-4D07-8613-C71FE25E36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D61557B1-5393-415D-B836-11D49BE0FE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37471" y="6669088"/>
            <a:ext cx="1475656" cy="16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kumimoji="0" lang="en-US" altLang="ja-JP" sz="700" b="0" i="0" dirty="0">
                <a:solidFill>
                  <a:srgbClr val="C00000"/>
                </a:solidFill>
                <a:latin typeface="Century Gothic" panose="020B0502020202020204" pitchFamily="34" charset="0"/>
                <a:ea typeface="ヒラギノ角ゴ5" pitchFamily="50" charset="-128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487325935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4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31800" y="1125542"/>
            <a:ext cx="4038600" cy="507523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22800" y="1125542"/>
            <a:ext cx="4038600" cy="507523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スライド番号プレースホルダー 1">
            <a:extLst>
              <a:ext uri="{FF2B5EF4-FFF2-40B4-BE49-F238E27FC236}">
                <a16:creationId xmlns:a16="http://schemas.microsoft.com/office/drawing/2014/main" id="{2E9DF49E-2BDF-4A4C-A95E-BF2FE90DAD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1C31F6B1-8BE0-43DA-89A5-6654F3EB6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906073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9" name="スライド番号プレースホルダー 1">
            <a:extLst>
              <a:ext uri="{FF2B5EF4-FFF2-40B4-BE49-F238E27FC236}">
                <a16:creationId xmlns:a16="http://schemas.microsoft.com/office/drawing/2014/main" id="{384F54D5-F2FC-4D56-9507-06A0BA8ED3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1F3A3529-C85F-49B0-8473-45E241554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7046172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1">
            <a:extLst>
              <a:ext uri="{FF2B5EF4-FFF2-40B4-BE49-F238E27FC236}">
                <a16:creationId xmlns:a16="http://schemas.microsoft.com/office/drawing/2014/main" id="{E371AB12-985B-4218-A597-41DEB4EF69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A17961F6-F267-4440-953F-499131D14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51238389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1">
            <a:extLst>
              <a:ext uri="{FF2B5EF4-FFF2-40B4-BE49-F238E27FC236}">
                <a16:creationId xmlns:a16="http://schemas.microsoft.com/office/drawing/2014/main" id="{1269AE7C-F2B9-47E3-833B-9127A91B42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F85FF164-1FA2-400B-BB18-E14410CA9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8171079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17675B3-4F95-438A-B9CC-FDA504C782DD}"/>
              </a:ext>
            </a:extLst>
          </p:cNvPr>
          <p:cNvSpPr txBox="1"/>
          <p:nvPr userDrawn="1"/>
        </p:nvSpPr>
        <p:spPr>
          <a:xfrm>
            <a:off x="2" y="6669271"/>
            <a:ext cx="12538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b="0" i="0" dirty="0">
                <a:solidFill>
                  <a:schemeClr val="bg1"/>
                </a:solidFill>
                <a:latin typeface="Century Gothic" panose="020B0502020202020204" pitchFamily="34" charset="0"/>
              </a:rPr>
              <a:t>FY2020Q4_20200512-E</a:t>
            </a:r>
            <a:endParaRPr kumimoji="1" lang="ja-JP" altLang="en-US" sz="800" b="0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スライド番号プレースホルダー 1">
            <a:extLst>
              <a:ext uri="{FF2B5EF4-FFF2-40B4-BE49-F238E27FC236}">
                <a16:creationId xmlns:a16="http://schemas.microsoft.com/office/drawing/2014/main" id="{3A91965B-B733-4009-A414-841AC065B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FF41444-11B3-4E63-B20B-F52F4D09F153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694" y="6402433"/>
            <a:ext cx="1868068" cy="455118"/>
          </a:xfrm>
          <a:prstGeom prst="rect">
            <a:avLst/>
          </a:prstGeom>
        </p:spPr>
      </p:pic>
      <p:pic>
        <p:nvPicPr>
          <p:cNvPr id="7" name="Picture 2" descr="SCREEN">
            <a:extLst>
              <a:ext uri="{FF2B5EF4-FFF2-40B4-BE49-F238E27FC236}">
                <a16:creationId xmlns:a16="http://schemas.microsoft.com/office/drawing/2014/main" id="{2454AF0A-B6EA-431A-822C-2D303BDA2C2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6" t="41581" r="24615" b="41752"/>
          <a:stretch/>
        </p:blipFill>
        <p:spPr bwMode="auto">
          <a:xfrm>
            <a:off x="7641962" y="144630"/>
            <a:ext cx="1431014" cy="35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8" r:id="rId2"/>
    <p:sldLayoutId id="2147483835" r:id="rId3"/>
    <p:sldLayoutId id="2147483834" r:id="rId4"/>
    <p:sldLayoutId id="2147483831" r:id="rId5"/>
    <p:sldLayoutId id="2147483655" r:id="rId6"/>
    <p:sldLayoutId id="2147483656" r:id="rId7"/>
    <p:sldLayoutId id="2147483657" r:id="rId8"/>
    <p:sldLayoutId id="2147483688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85" r:id="rId15"/>
    <p:sldLayoutId id="2147483832" r:id="rId16"/>
    <p:sldLayoutId id="2147483833" r:id="rId17"/>
    <p:sldLayoutId id="2147483837" r:id="rId18"/>
    <p:sldLayoutId id="2147483836" r:id="rId19"/>
  </p:sldLayoutIdLst>
  <p:transition spd="med">
    <p:fade/>
  </p:transition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+mj-ea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5pPr>
      <a:lvl6pPr marL="457189"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6pPr>
      <a:lvl7pPr marL="914377"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7pPr>
      <a:lvl8pPr marL="1371566"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8pPr>
      <a:lvl9pPr marL="1828754"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9pPr>
    </p:titleStyle>
    <p:bodyStyle>
      <a:lvl1pPr marL="342891" indent="-342891" algn="l" rtl="0" fontAlgn="base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ea"/>
          <a:ea typeface="+mn-ea"/>
          <a:cs typeface="+mn-cs"/>
        </a:defRPr>
      </a:lvl1pPr>
      <a:lvl2pPr marL="742932" indent="-285744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ea"/>
          <a:ea typeface="+mn-ea"/>
        </a:defRPr>
      </a:lvl2pPr>
      <a:lvl3pPr marL="1142971" indent="-228594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ea"/>
          <a:ea typeface="+mn-ea"/>
        </a:defRPr>
      </a:lvl3pPr>
      <a:lvl4pPr marL="1600160" indent="-228594" algn="l" rtl="0" fontAlgn="base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+mn-ea"/>
          <a:ea typeface="+mn-ea"/>
        </a:defRPr>
      </a:lvl4pPr>
      <a:lvl5pPr marL="2057349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ea"/>
          <a:ea typeface="+mn-ea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lt"/>
          <a:ea typeface="+mn-ea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lt"/>
          <a:ea typeface="+mn-ea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lt"/>
          <a:ea typeface="+mn-ea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E4F33908-0DB0-4C16-B22E-F984F3864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84" y="2285170"/>
            <a:ext cx="7172166" cy="1549142"/>
          </a:xfrm>
        </p:spPr>
        <p:txBody>
          <a:bodyPr/>
          <a:lstStyle/>
          <a:p>
            <a:pPr lvl="0">
              <a:lnSpc>
                <a:spcPts val="4000"/>
              </a:lnSpc>
            </a:pPr>
            <a:r>
              <a:rPr kumimoji="1" lang="ja-JP" altLang="en-US" dirty="0"/>
              <a:t>リリースノート標準化の取り組み</a:t>
            </a:r>
          </a:p>
        </p:txBody>
      </p:sp>
      <p:sp>
        <p:nvSpPr>
          <p:cNvPr id="8" name="スライド番号プレースホルダー 1">
            <a:extLst>
              <a:ext uri="{FF2B5EF4-FFF2-40B4-BE49-F238E27FC236}">
                <a16:creationId xmlns:a16="http://schemas.microsoft.com/office/drawing/2014/main" id="{83809103-269B-4A56-BD52-34BD5E1836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001164" y="6663682"/>
            <a:ext cx="2133600" cy="175846"/>
          </a:xfrm>
          <a:prstGeom prst="rect">
            <a:avLst/>
          </a:prstGeom>
        </p:spPr>
        <p:txBody>
          <a:bodyPr anchor="ctr"/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800" b="1" i="0" kern="1200">
                <a:solidFill>
                  <a:schemeClr val="bg1"/>
                </a:solidFill>
                <a:latin typeface="Century Gothic" panose="020B0502020202020204" pitchFamily="34" charset="0"/>
                <a:ea typeface="ＭＳ Ｐゴシック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9pPr>
          </a:lstStyle>
          <a:p>
            <a:fld id="{AF252A4F-4BCE-4348-B883-04EF4230CCC0}" type="slidenum">
              <a:rPr lang="en-US" altLang="ja-JP" smtClean="0"/>
              <a:pPr/>
              <a:t>1</a:t>
            </a:fld>
            <a:endParaRPr lang="en-US" altLang="ja-JP" dirty="0"/>
          </a:p>
        </p:txBody>
      </p:sp>
      <p:sp>
        <p:nvSpPr>
          <p:cNvPr id="7" name="スライド番号プレースホルダー 1">
            <a:extLst>
              <a:ext uri="{FF2B5EF4-FFF2-40B4-BE49-F238E27FC236}">
                <a16:creationId xmlns:a16="http://schemas.microsoft.com/office/drawing/2014/main" id="{3EA11EB9-3499-48F2-BF3C-8022A2618CFD}"/>
              </a:ext>
            </a:extLst>
          </p:cNvPr>
          <p:cNvSpPr txBox="1">
            <a:spLocks/>
          </p:cNvSpPr>
          <p:nvPr/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lang="en-US" altLang="ja-JP" sz="800" b="0" i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ＭＳ Ｐゴシック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9pPr>
          </a:lstStyle>
          <a:p>
            <a:pPr algn="r"/>
            <a:fld id="{AF252A4F-4BCE-4348-B883-04EF4230CCC0}" type="slidenum">
              <a:rPr lang="en-US" altLang="ja-JP" smtClean="0"/>
              <a:pPr algn="r"/>
              <a:t>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9655688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40019A1-1E94-494F-A611-927AFCBD7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43" y="5793213"/>
            <a:ext cx="6996113" cy="756812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C0A37CD-B459-4B85-9335-F5466C72AFE3}"/>
              </a:ext>
            </a:extLst>
          </p:cNvPr>
          <p:cNvSpPr/>
          <p:nvPr/>
        </p:nvSpPr>
        <p:spPr>
          <a:xfrm>
            <a:off x="-361950" y="80963"/>
            <a:ext cx="161925" cy="214312"/>
          </a:xfrm>
          <a:prstGeom prst="rect">
            <a:avLst/>
          </a:prstGeom>
          <a:noFill/>
          <a:ln w="38100">
            <a:solidFill>
              <a:srgbClr val="00468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00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90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59FD9-76B8-4423-BD67-108BC419E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目的（解決したい課題）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C4912F7-8157-4A37-AE6A-E81BF485C7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AF252A4F-4BCE-4348-B883-04EF4230CCC0}" type="slidenum">
              <a:rPr lang="en-US" altLang="ja-JP" smtClean="0"/>
              <a:pPr algn="r"/>
              <a:t>2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426EC13-0043-48C7-9806-929208C96755}"/>
              </a:ext>
            </a:extLst>
          </p:cNvPr>
          <p:cNvSpPr txBox="1"/>
          <p:nvPr/>
        </p:nvSpPr>
        <p:spPr>
          <a:xfrm>
            <a:off x="627232" y="1057983"/>
            <a:ext cx="77535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latin typeface="+mn-ea"/>
                <a:ea typeface="+mn-ea"/>
              </a:rPr>
              <a:t>1.</a:t>
            </a:r>
            <a:r>
              <a:rPr lang="ja-JP" altLang="en-US" sz="2400" b="1" dirty="0">
                <a:latin typeface="+mn-ea"/>
                <a:ea typeface="+mn-ea"/>
              </a:rPr>
              <a:t>機種ごとに異なる記述内容のフォーマットを</a:t>
            </a:r>
            <a:r>
              <a:rPr lang="ja-JP" altLang="en-US" sz="2400" b="1" dirty="0" err="1">
                <a:latin typeface="+mn-ea"/>
                <a:ea typeface="+mn-ea"/>
              </a:rPr>
              <a:t>規定す</a:t>
            </a:r>
            <a:r>
              <a:rPr lang="ja-JP" altLang="en-US" sz="2400" b="1" dirty="0">
                <a:latin typeface="+mn-ea"/>
                <a:ea typeface="+mn-ea"/>
              </a:rPr>
              <a:t>　</a:t>
            </a:r>
            <a:endParaRPr lang="en-US" altLang="ja-JP" sz="2400" b="1" dirty="0">
              <a:latin typeface="+mn-ea"/>
              <a:ea typeface="+mn-ea"/>
            </a:endParaRPr>
          </a:p>
          <a:p>
            <a:r>
              <a:rPr lang="ja-JP" altLang="en-US" sz="2400" b="1" dirty="0">
                <a:latin typeface="+mn-ea"/>
                <a:ea typeface="+mn-ea"/>
              </a:rPr>
              <a:t>　る。</a:t>
            </a:r>
            <a:r>
              <a:rPr lang="en-US" altLang="ja-JP" sz="2400" b="1" dirty="0">
                <a:latin typeface="+mn-ea"/>
                <a:ea typeface="+mn-ea"/>
              </a:rPr>
              <a:t>(</a:t>
            </a:r>
            <a:r>
              <a:rPr lang="ja-JP" altLang="en-US" sz="2400" b="1" dirty="0">
                <a:latin typeface="+mn-ea"/>
                <a:ea typeface="+mn-ea"/>
              </a:rPr>
              <a:t>必要、不要な情報の選択</a:t>
            </a:r>
            <a:r>
              <a:rPr lang="en-US" altLang="ja-JP" sz="2400" b="1" dirty="0">
                <a:latin typeface="+mn-ea"/>
                <a:ea typeface="+mn-ea"/>
              </a:rPr>
              <a:t>)</a:t>
            </a:r>
          </a:p>
          <a:p>
            <a:r>
              <a:rPr lang="en-US" altLang="ja-JP" sz="2400" b="1" dirty="0">
                <a:latin typeface="+mn-ea"/>
                <a:ea typeface="+mn-ea"/>
              </a:rPr>
              <a:t>   </a:t>
            </a:r>
            <a:r>
              <a:rPr lang="ja-JP" altLang="en-US" sz="2400" b="1" dirty="0">
                <a:latin typeface="+mn-ea"/>
                <a:ea typeface="+mn-ea"/>
              </a:rPr>
              <a:t>記載内容の粒度を決める。誰にどのような内容を伝　</a:t>
            </a:r>
            <a:endParaRPr lang="en-US" altLang="ja-JP" sz="2400" b="1" dirty="0">
              <a:latin typeface="+mn-ea"/>
              <a:ea typeface="+mn-ea"/>
            </a:endParaRPr>
          </a:p>
          <a:p>
            <a:r>
              <a:rPr lang="ja-JP" altLang="en-US" sz="2400" b="1" dirty="0">
                <a:latin typeface="+mn-ea"/>
                <a:ea typeface="+mn-ea"/>
              </a:rPr>
              <a:t>　えるか決める。（例：サービス、ユーザー）</a:t>
            </a:r>
          </a:p>
          <a:p>
            <a:endParaRPr lang="ja-JP" altLang="en-US" sz="2400" b="1" dirty="0">
              <a:latin typeface="+mn-ea"/>
              <a:ea typeface="+mn-ea"/>
            </a:endParaRPr>
          </a:p>
          <a:p>
            <a:r>
              <a:rPr lang="en-US" altLang="ja-JP" sz="2400" b="1" dirty="0">
                <a:latin typeface="+mn-ea"/>
                <a:ea typeface="+mn-ea"/>
              </a:rPr>
              <a:t>2.word,Exel</a:t>
            </a:r>
            <a:r>
              <a:rPr lang="ja-JP" altLang="en-US" sz="2400" b="1" dirty="0">
                <a:latin typeface="+mn-ea"/>
                <a:ea typeface="+mn-ea"/>
              </a:rPr>
              <a:t>からの脱却。ユーザー先の</a:t>
            </a:r>
            <a:r>
              <a:rPr lang="en-US" altLang="ja-JP" sz="2400" b="1" dirty="0">
                <a:latin typeface="+mn-ea"/>
                <a:ea typeface="+mn-ea"/>
              </a:rPr>
              <a:t>FAPC</a:t>
            </a:r>
            <a:r>
              <a:rPr lang="ja-JP" altLang="en-US" sz="2400" b="1" dirty="0">
                <a:latin typeface="+mn-ea"/>
                <a:ea typeface="+mn-ea"/>
              </a:rPr>
              <a:t>で見え</a:t>
            </a:r>
            <a:endParaRPr lang="en-US" altLang="ja-JP" sz="2400" b="1" dirty="0">
              <a:latin typeface="+mn-ea"/>
              <a:ea typeface="+mn-ea"/>
            </a:endParaRPr>
          </a:p>
          <a:p>
            <a:r>
              <a:rPr lang="ja-JP" altLang="en-US" sz="2400" b="1" dirty="0">
                <a:latin typeface="+mn-ea"/>
                <a:ea typeface="+mn-ea"/>
              </a:rPr>
              <a:t>　</a:t>
            </a:r>
            <a:r>
              <a:rPr lang="ja-JP" altLang="en-US" sz="2400" b="1" dirty="0" err="1">
                <a:latin typeface="+mn-ea"/>
                <a:ea typeface="+mn-ea"/>
              </a:rPr>
              <a:t>るように</a:t>
            </a:r>
            <a:r>
              <a:rPr lang="ja-JP" altLang="en-US" sz="2400" b="1" dirty="0">
                <a:latin typeface="+mn-ea"/>
                <a:ea typeface="+mn-ea"/>
              </a:rPr>
              <a:t>する。</a:t>
            </a:r>
            <a:endParaRPr lang="en-US" altLang="ja-JP" sz="2400" b="1" dirty="0">
              <a:latin typeface="+mn-ea"/>
              <a:ea typeface="+mn-ea"/>
            </a:endParaRPr>
          </a:p>
          <a:p>
            <a:endParaRPr lang="en-US" altLang="ja-JP" sz="2400" b="1" dirty="0">
              <a:latin typeface="+mn-ea"/>
              <a:ea typeface="+mn-ea"/>
            </a:endParaRPr>
          </a:p>
          <a:p>
            <a:r>
              <a:rPr lang="en-US" altLang="ja-JP" sz="2400" b="1" dirty="0">
                <a:latin typeface="+mn-ea"/>
                <a:ea typeface="+mn-ea"/>
              </a:rPr>
              <a:t>*.2</a:t>
            </a:r>
            <a:r>
              <a:rPr lang="ja-JP" altLang="en-US" sz="2400" b="1" dirty="0">
                <a:latin typeface="+mn-ea"/>
                <a:ea typeface="+mn-ea"/>
              </a:rPr>
              <a:t>の件については</a:t>
            </a:r>
            <a:r>
              <a:rPr lang="en-US" altLang="ja-JP" sz="2400" b="1" dirty="0">
                <a:latin typeface="+mn-ea"/>
                <a:ea typeface="+mn-ea"/>
              </a:rPr>
              <a:t>AP</a:t>
            </a:r>
            <a:r>
              <a:rPr lang="ja-JP" altLang="en-US" sz="2400" b="1" dirty="0">
                <a:latin typeface="+mn-ea"/>
                <a:ea typeface="+mn-ea"/>
              </a:rPr>
              <a:t>開発部と共同で</a:t>
            </a:r>
            <a:r>
              <a:rPr lang="en-US" altLang="ja-JP" sz="2400" b="1" dirty="0" err="1">
                <a:latin typeface="+mn-ea"/>
                <a:ea typeface="+mn-ea"/>
              </a:rPr>
              <a:t>Asciidoc</a:t>
            </a:r>
            <a:r>
              <a:rPr lang="ja-JP" altLang="en-US" sz="2400" b="1" dirty="0">
                <a:latin typeface="+mn-ea"/>
                <a:ea typeface="+mn-ea"/>
              </a:rPr>
              <a:t>を使用する予定</a:t>
            </a:r>
          </a:p>
          <a:p>
            <a:r>
              <a:rPr lang="ja-JP" altLang="en-US" sz="2400" b="1" dirty="0">
                <a:latin typeface="+mn-ea"/>
                <a:ea typeface="+mn-ea"/>
              </a:rPr>
              <a:t>　</a:t>
            </a:r>
            <a:endParaRPr lang="en-US" altLang="ja-JP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179113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0BCD28-142A-4674-A52E-D32435B68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リリースノートとは</a:t>
            </a:r>
            <a:r>
              <a:rPr lang="en-US" altLang="ja-JP" dirty="0"/>
              <a:t>(</a:t>
            </a:r>
            <a:r>
              <a:rPr lang="en-US" altLang="ja-JP" dirty="0" err="1"/>
              <a:t>WiKI</a:t>
            </a:r>
            <a:r>
              <a:rPr lang="ja-JP" altLang="en-US" dirty="0"/>
              <a:t>抜粋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22" name="スライド番号プレースホルダー 1">
            <a:extLst>
              <a:ext uri="{FF2B5EF4-FFF2-40B4-BE49-F238E27FC236}">
                <a16:creationId xmlns:a16="http://schemas.microsoft.com/office/drawing/2014/main" id="{EF3986AC-C525-4FDB-B1C9-C2B6FF3443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3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93C6356-D702-4397-8BFA-161E9B9EA73B}"/>
              </a:ext>
            </a:extLst>
          </p:cNvPr>
          <p:cNvSpPr txBox="1"/>
          <p:nvPr/>
        </p:nvSpPr>
        <p:spPr>
          <a:xfrm>
            <a:off x="627232" y="1057983"/>
            <a:ext cx="77535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atin typeface="+mn-ea"/>
                <a:ea typeface="+mn-ea"/>
              </a:rPr>
              <a:t>リリースノートとは？</a:t>
            </a:r>
            <a:endParaRPr lang="en-US" altLang="ja-JP" sz="2400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リリースノート</a:t>
            </a:r>
            <a:r>
              <a:rPr lang="en-US" altLang="ja-JP" b="1" dirty="0">
                <a:latin typeface="+mn-ea"/>
                <a:ea typeface="+mn-ea"/>
              </a:rPr>
              <a:t>(Release notes)</a:t>
            </a:r>
            <a:r>
              <a:rPr lang="ja-JP" altLang="en-US" b="1" dirty="0">
                <a:latin typeface="+mn-ea"/>
                <a:ea typeface="+mn-ea"/>
              </a:rPr>
              <a:t>とは、ソフトウェア製品のリリースの際に、機能強化や不具合修正の内容などをユーザーに示す資料またはウェブサイトである。製品がすでに顧客によって利用されている場合、リリースノートはソフトウェアが更新される際に提供される。開発段階またはテスト段階の製品について作成されることもある。</a:t>
            </a:r>
            <a:endParaRPr lang="en-US" altLang="ja-JP" b="1" dirty="0">
              <a:latin typeface="+mn-ea"/>
              <a:ea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FE0925A-90FE-440D-A626-100EF1A7B0B8}"/>
              </a:ext>
            </a:extLst>
          </p:cNvPr>
          <p:cNvSpPr txBox="1"/>
          <p:nvPr/>
        </p:nvSpPr>
        <p:spPr>
          <a:xfrm>
            <a:off x="695246" y="3324933"/>
            <a:ext cx="775350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latin typeface="+mn-ea"/>
                <a:ea typeface="+mn-ea"/>
              </a:rPr>
              <a:t>役割</a:t>
            </a:r>
            <a:endParaRPr lang="en-US" altLang="ja-JP" sz="2800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リリースノートは、ソフトウェア製品の個別のリリースバージョンに関する機能強化、仕様変更、不具合修正などを、エンドユーザーや製品購入者に対して提示することを目的とする。また、システムテストの際の付属資料として、開発チームから関連部門に提供されることもある。リリースノートは個別のリリース内容について簡潔に記載されるものであって、</a:t>
            </a:r>
            <a:r>
              <a:rPr lang="ja-JP" altLang="en-US" b="1" dirty="0">
                <a:solidFill>
                  <a:srgbClr val="FF0000"/>
                </a:solidFill>
                <a:latin typeface="+mn-ea"/>
                <a:ea typeface="+mn-ea"/>
              </a:rPr>
              <a:t>仕様書やマニュアルの役割を担うものではない</a:t>
            </a:r>
            <a:r>
              <a:rPr lang="ja-JP" altLang="en-US" b="1" dirty="0">
                <a:latin typeface="+mn-ea"/>
                <a:ea typeface="+mn-ea"/>
              </a:rPr>
              <a:t>。</a:t>
            </a:r>
            <a:endParaRPr lang="en-US" altLang="ja-JP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114314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59FD9-76B8-4423-BD67-108BC419E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各機種のリリースノート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C4912F7-8157-4A37-AE6A-E81BF485C7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AF252A4F-4BCE-4348-B883-04EF4230CCC0}" type="slidenum">
              <a:rPr lang="en-US" altLang="ja-JP" smtClean="0"/>
              <a:pPr algn="r"/>
              <a:t>4</a:t>
            </a:fld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EF9050D-A70C-47AB-9F37-892F9204112B}"/>
              </a:ext>
            </a:extLst>
          </p:cNvPr>
          <p:cNvSpPr txBox="1"/>
          <p:nvPr/>
        </p:nvSpPr>
        <p:spPr>
          <a:xfrm>
            <a:off x="627231" y="1057983"/>
            <a:ext cx="84119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+mn-ea"/>
                <a:ea typeface="+mn-ea"/>
              </a:rPr>
              <a:t>以下を参考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ＮＸ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</a:t>
            </a:r>
            <a:r>
              <a:rPr lang="en-US" altLang="ja-JP" b="1" dirty="0">
                <a:latin typeface="+mn-ea"/>
                <a:ea typeface="+mn-ea"/>
              </a:rPr>
              <a:t>TP-J520NX_NXEN_Firmware_Ver2.55_RN_JP_for_user</a:t>
            </a:r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ＨＤ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</a:t>
            </a:r>
            <a:r>
              <a:rPr lang="en-US" altLang="ja-JP" b="1" dirty="0">
                <a:latin typeface="+mn-ea"/>
                <a:ea typeface="+mn-ea"/>
              </a:rPr>
              <a:t> </a:t>
            </a:r>
            <a:r>
              <a:rPr lang="en-US" altLang="ja-JP" b="1" dirty="0" err="1">
                <a:latin typeface="+mn-ea"/>
                <a:ea typeface="+mn-ea"/>
              </a:rPr>
              <a:t>Truepress</a:t>
            </a:r>
            <a:r>
              <a:rPr lang="en-US" altLang="ja-JP" b="1" dirty="0">
                <a:latin typeface="+mn-ea"/>
                <a:ea typeface="+mn-ea"/>
              </a:rPr>
              <a:t> Jet520HD Firmware Ver5.50_RN_J_rev2</a:t>
            </a:r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en-US" altLang="ja-JP" b="1" dirty="0">
                <a:latin typeface="+mn-ea"/>
                <a:ea typeface="+mn-ea"/>
              </a:rPr>
              <a:t>L</a:t>
            </a:r>
            <a:r>
              <a:rPr lang="ja-JP" altLang="en-US" b="1" dirty="0">
                <a:latin typeface="+mn-ea"/>
                <a:ea typeface="+mn-ea"/>
              </a:rPr>
              <a:t>３５０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</a:t>
            </a:r>
            <a:r>
              <a:rPr lang="en-US" altLang="ja-JP" b="1" dirty="0" err="1">
                <a:latin typeface="+mn-ea"/>
                <a:ea typeface="+mn-ea"/>
              </a:rPr>
              <a:t>Truepress</a:t>
            </a:r>
            <a:r>
              <a:rPr lang="en-US" altLang="ja-JP" b="1" dirty="0">
                <a:latin typeface="+mn-ea"/>
                <a:ea typeface="+mn-ea"/>
              </a:rPr>
              <a:t> Jet L350UV Ver2.40EQ003_RN_J_rev1</a:t>
            </a:r>
          </a:p>
        </p:txBody>
      </p:sp>
    </p:spTree>
    <p:extLst>
      <p:ext uri="{BB962C8B-B14F-4D97-AF65-F5344CB8AC3E}">
        <p14:creationId xmlns:p14="http://schemas.microsoft.com/office/powerpoint/2010/main" val="998648466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59FD9-76B8-4423-BD67-108BC419E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ＮＸのリリースノート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C4912F7-8157-4A37-AE6A-E81BF485C7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AF252A4F-4BCE-4348-B883-04EF4230CCC0}" type="slidenum">
              <a:rPr lang="en-US" altLang="ja-JP" smtClean="0"/>
              <a:pPr algn="r"/>
              <a:t>5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18FFD67-F379-4958-88E5-04EDEA52B6E9}"/>
              </a:ext>
            </a:extLst>
          </p:cNvPr>
          <p:cNvSpPr txBox="1"/>
          <p:nvPr/>
        </p:nvSpPr>
        <p:spPr>
          <a:xfrm>
            <a:off x="381001" y="1057983"/>
            <a:ext cx="86582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+mn-ea"/>
                <a:ea typeface="+mn-ea"/>
              </a:rPr>
              <a:t>記載内容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・概要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・</a:t>
            </a:r>
            <a:r>
              <a:rPr lang="ja-JP" altLang="ja-JP" dirty="0"/>
              <a:t>修正項目</a:t>
            </a:r>
            <a:endParaRPr lang="en-US" altLang="ja-JP" dirty="0"/>
          </a:p>
          <a:p>
            <a:r>
              <a:rPr lang="ja-JP" altLang="en-US" dirty="0"/>
              <a:t>　　・</a:t>
            </a:r>
            <a:r>
              <a:rPr lang="ja-JP" altLang="ja-JP" dirty="0"/>
              <a:t>制限事項</a:t>
            </a:r>
            <a:endParaRPr lang="en-US" altLang="ja-JP" dirty="0"/>
          </a:p>
          <a:p>
            <a:r>
              <a:rPr lang="ja-JP" altLang="en-US" dirty="0"/>
              <a:t>　　・運用上の注意事項</a:t>
            </a:r>
            <a:r>
              <a:rPr lang="en-US" altLang="ja-JP" dirty="0"/>
              <a:t>(</a:t>
            </a:r>
            <a:r>
              <a:rPr lang="ja-JP" altLang="en-US" dirty="0"/>
              <a:t>仕様</a:t>
            </a:r>
            <a:r>
              <a:rPr lang="en-US" altLang="ja-JP" dirty="0"/>
              <a:t>)</a:t>
            </a:r>
            <a:endParaRPr lang="ja-JP" altLang="ja-JP" dirty="0"/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ポイント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①フラッシングの設定仕様、装置構成による用紙制限の仕様などが書かれている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②末尾に過去のバージョンの修正項目をまとめてある。</a:t>
            </a:r>
            <a:endParaRPr lang="en-US" altLang="ja-JP" b="1" dirty="0">
              <a:latin typeface="+mn-ea"/>
              <a:ea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6079204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59FD9-76B8-4423-BD67-108BC419E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ＨＤのリリースノート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C4912F7-8157-4A37-AE6A-E81BF485C7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AF252A4F-4BCE-4348-B883-04EF4230CCC0}" type="slidenum">
              <a:rPr lang="en-US" altLang="ja-JP" smtClean="0"/>
              <a:pPr algn="r"/>
              <a:t>6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D14839-EE96-439D-8C30-34C6B847F02A}"/>
              </a:ext>
            </a:extLst>
          </p:cNvPr>
          <p:cNvSpPr txBox="1"/>
          <p:nvPr/>
        </p:nvSpPr>
        <p:spPr>
          <a:xfrm>
            <a:off x="381001" y="1057983"/>
            <a:ext cx="86582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+mn-ea"/>
                <a:ea typeface="+mn-ea"/>
              </a:rPr>
              <a:t>記載内容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・はじめに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・</a:t>
            </a:r>
            <a:r>
              <a:rPr lang="ja-JP" altLang="en-US" dirty="0"/>
              <a:t>変更点</a:t>
            </a:r>
            <a:endParaRPr lang="en-US" altLang="ja-JP" dirty="0"/>
          </a:p>
          <a:p>
            <a:r>
              <a:rPr lang="ja-JP" altLang="en-US" dirty="0"/>
              <a:t>　　　　</a:t>
            </a:r>
            <a:r>
              <a:rPr lang="en-US" altLang="ja-JP" dirty="0"/>
              <a:t>- </a:t>
            </a:r>
            <a:r>
              <a:rPr lang="ja-JP" altLang="ja-JP" dirty="0"/>
              <a:t>仕様変更</a:t>
            </a:r>
            <a:endParaRPr lang="en-US" altLang="ja-JP" dirty="0"/>
          </a:p>
          <a:p>
            <a:r>
              <a:rPr lang="en-US" altLang="ja-JP" dirty="0"/>
              <a:t>          - </a:t>
            </a:r>
            <a:r>
              <a:rPr lang="ja-JP" altLang="en-US" dirty="0"/>
              <a:t>不具合修正</a:t>
            </a:r>
            <a:endParaRPr lang="en-US" altLang="ja-JP" dirty="0"/>
          </a:p>
          <a:p>
            <a:r>
              <a:rPr lang="ja-JP" altLang="en-US" dirty="0"/>
              <a:t>　　・</a:t>
            </a:r>
            <a:r>
              <a:rPr lang="ja-JP" altLang="ja-JP" dirty="0"/>
              <a:t>制限事項</a:t>
            </a:r>
            <a:endParaRPr lang="en-US" altLang="ja-JP" dirty="0"/>
          </a:p>
          <a:p>
            <a:r>
              <a:rPr lang="ja-JP" altLang="en-US" dirty="0"/>
              <a:t>　　・運用上の注意事項</a:t>
            </a:r>
            <a:endParaRPr lang="ja-JP" altLang="ja-JP" dirty="0"/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ポイント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①</a:t>
            </a:r>
            <a:r>
              <a:rPr lang="en-US" altLang="ja-JP" b="1" dirty="0">
                <a:latin typeface="+mn-ea"/>
                <a:ea typeface="+mn-ea"/>
              </a:rPr>
              <a:t>3</a:t>
            </a:r>
            <a:r>
              <a:rPr lang="ja-JP" altLang="en-US" b="1" dirty="0">
                <a:latin typeface="+mn-ea"/>
                <a:ea typeface="+mn-ea"/>
              </a:rPr>
              <a:t>機種の中では一番シンプル</a:t>
            </a:r>
            <a:endParaRPr lang="en-US" altLang="ja-JP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0736297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59FD9-76B8-4423-BD67-108BC419E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L350</a:t>
            </a:r>
            <a:r>
              <a:rPr kumimoji="1" lang="ja-JP" altLang="en-US" dirty="0"/>
              <a:t>のリリースノート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C4912F7-8157-4A37-AE6A-E81BF485C7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AF252A4F-4BCE-4348-B883-04EF4230CCC0}" type="slidenum">
              <a:rPr lang="en-US" altLang="ja-JP" smtClean="0"/>
              <a:pPr algn="r"/>
              <a:t>7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D3088CF-D0EB-4391-9DAC-B2FA46C52C5C}"/>
              </a:ext>
            </a:extLst>
          </p:cNvPr>
          <p:cNvSpPr txBox="1"/>
          <p:nvPr/>
        </p:nvSpPr>
        <p:spPr>
          <a:xfrm>
            <a:off x="627231" y="1057983"/>
            <a:ext cx="841199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+mn-ea"/>
                <a:ea typeface="+mn-ea"/>
              </a:rPr>
              <a:t>記載内容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・はじめに</a:t>
            </a:r>
          </a:p>
          <a:p>
            <a:r>
              <a:rPr lang="ja-JP" altLang="en-US" b="1" dirty="0">
                <a:latin typeface="+mn-ea"/>
                <a:ea typeface="+mn-ea"/>
              </a:rPr>
              <a:t>・新機能と変更点</a:t>
            </a:r>
          </a:p>
          <a:p>
            <a:r>
              <a:rPr lang="ja-JP" altLang="en-US" b="1" dirty="0">
                <a:latin typeface="+mn-ea"/>
                <a:ea typeface="+mn-ea"/>
              </a:rPr>
              <a:t>・不具合修正</a:t>
            </a:r>
          </a:p>
          <a:p>
            <a:r>
              <a:rPr lang="ja-JP" altLang="en-US" b="1" dirty="0">
                <a:latin typeface="+mn-ea"/>
                <a:ea typeface="+mn-ea"/>
              </a:rPr>
              <a:t>・制限事項</a:t>
            </a:r>
          </a:p>
          <a:p>
            <a:r>
              <a:rPr lang="ja-JP" altLang="en-US" b="1" dirty="0">
                <a:latin typeface="+mn-ea"/>
                <a:ea typeface="+mn-ea"/>
              </a:rPr>
              <a:t>・運用上の注意事項（仕様）</a:t>
            </a:r>
          </a:p>
          <a:p>
            <a:r>
              <a:rPr lang="ja-JP" altLang="en-US" b="1" dirty="0">
                <a:latin typeface="+mn-ea"/>
                <a:ea typeface="+mn-ea"/>
              </a:rPr>
              <a:t>・演算互換性</a:t>
            </a:r>
          </a:p>
          <a:p>
            <a:r>
              <a:rPr lang="ja-JP" altLang="en-US" b="1" dirty="0">
                <a:latin typeface="+mn-ea"/>
                <a:ea typeface="+mn-ea"/>
              </a:rPr>
              <a:t>・インストール前提条件</a:t>
            </a:r>
            <a:endParaRPr lang="en-US" altLang="ja-JP" b="1" dirty="0">
              <a:latin typeface="+mn-ea"/>
              <a:ea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ポイント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①</a:t>
            </a:r>
            <a:r>
              <a:rPr lang="en-US" altLang="ja-JP" b="1" dirty="0">
                <a:latin typeface="+mn-ea"/>
                <a:ea typeface="+mn-ea"/>
              </a:rPr>
              <a:t>EQ,JD</a:t>
            </a:r>
            <a:r>
              <a:rPr lang="ja-JP" altLang="en-US" b="1" dirty="0">
                <a:latin typeface="+mn-ea"/>
                <a:ea typeface="+mn-ea"/>
              </a:rPr>
              <a:t>も一緒にまとめているため、記載内容が多岐にわたっている。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②過去の修正内容も含んでおり、新規項目のみ★マークをつけて判断させている</a:t>
            </a:r>
            <a:endParaRPr lang="en-US" altLang="ja-JP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2104408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59FD9-76B8-4423-BD67-108BC419E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200" b="1" dirty="0">
                <a:latin typeface="+mn-ea"/>
              </a:rPr>
              <a:t>他社のリリースノート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C4912F7-8157-4A37-AE6A-E81BF485C7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AF252A4F-4BCE-4348-B883-04EF4230CCC0}" type="slidenum">
              <a:rPr lang="en-US" altLang="ja-JP" smtClean="0"/>
              <a:pPr algn="r"/>
              <a:t>8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D14839-EE96-439D-8C30-34C6B847F02A}"/>
              </a:ext>
            </a:extLst>
          </p:cNvPr>
          <p:cNvSpPr txBox="1"/>
          <p:nvPr/>
        </p:nvSpPr>
        <p:spPr>
          <a:xfrm>
            <a:off x="485776" y="987617"/>
            <a:ext cx="86582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+mn-ea"/>
                <a:ea typeface="+mn-ea"/>
              </a:rPr>
              <a:t>他社のリリースノート（</a:t>
            </a:r>
            <a:r>
              <a:rPr lang="en-US" altLang="ja-JP" b="1" dirty="0" err="1">
                <a:latin typeface="+mn-ea"/>
                <a:ea typeface="+mn-ea"/>
              </a:rPr>
              <a:t>BtoC</a:t>
            </a:r>
            <a:r>
              <a:rPr lang="ja-JP" altLang="en-US" b="1" dirty="0">
                <a:latin typeface="+mn-ea"/>
                <a:ea typeface="+mn-ea"/>
              </a:rPr>
              <a:t>製品）によくある項目</a:t>
            </a:r>
            <a:r>
              <a:rPr lang="en-US" altLang="ja-JP" b="1" dirty="0">
                <a:latin typeface="+mn-ea"/>
                <a:ea typeface="+mn-ea"/>
              </a:rPr>
              <a:t>(E</a:t>
            </a:r>
            <a:r>
              <a:rPr lang="ja-JP" altLang="en-US" b="1" dirty="0">
                <a:latin typeface="+mn-ea"/>
                <a:ea typeface="+mn-ea"/>
              </a:rPr>
              <a:t>社</a:t>
            </a:r>
            <a:r>
              <a:rPr lang="en-US" altLang="ja-JP" b="1" dirty="0">
                <a:latin typeface="+mn-ea"/>
                <a:ea typeface="+mn-ea"/>
              </a:rPr>
              <a:t>,C</a:t>
            </a:r>
            <a:r>
              <a:rPr lang="ja-JP" altLang="en-US" b="1" dirty="0">
                <a:latin typeface="+mn-ea"/>
                <a:ea typeface="+mn-ea"/>
              </a:rPr>
              <a:t>社など</a:t>
            </a:r>
            <a:r>
              <a:rPr lang="en-US" altLang="ja-JP" b="1" dirty="0">
                <a:latin typeface="+mn-ea"/>
                <a:ea typeface="+mn-ea"/>
              </a:rPr>
              <a:t>)</a:t>
            </a:r>
          </a:p>
          <a:p>
            <a:r>
              <a:rPr lang="ja-JP" altLang="en-US" b="1" dirty="0">
                <a:latin typeface="+mn-ea"/>
                <a:ea typeface="+mn-ea"/>
              </a:rPr>
              <a:t>・リリース履歴（過去の修正内容も含む）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・使用上の注意事項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・制限事項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・機能追加と不具合修正</a:t>
            </a:r>
            <a:endParaRPr lang="en-US" altLang="ja-JP" b="1" dirty="0">
              <a:latin typeface="+mn-ea"/>
              <a:ea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4C08A92-D052-4B11-A418-89DC85DA064B}"/>
              </a:ext>
            </a:extLst>
          </p:cNvPr>
          <p:cNvSpPr txBox="1"/>
          <p:nvPr/>
        </p:nvSpPr>
        <p:spPr>
          <a:xfrm>
            <a:off x="95250" y="2600325"/>
            <a:ext cx="915412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/>
              <a:t>Wiki</a:t>
            </a:r>
            <a:r>
              <a:rPr lang="ja-JP" altLang="en-US" sz="1600" dirty="0"/>
              <a:t>によると</a:t>
            </a:r>
            <a:endParaRPr lang="en-US" altLang="ja-JP" sz="1600" dirty="0"/>
          </a:p>
          <a:p>
            <a:r>
              <a:rPr lang="ja-JP" altLang="en-US" sz="1600" dirty="0"/>
              <a:t>・ヘッダー </a:t>
            </a:r>
            <a:r>
              <a:rPr lang="en-US" altLang="ja-JP" sz="1600" dirty="0"/>
              <a:t>- </a:t>
            </a:r>
            <a:r>
              <a:rPr lang="ja-JP" altLang="en-US" sz="1600" dirty="0"/>
              <a:t>資料名称、製品名、リリース番号、リリース日、リリースノート番号、リリースノート作成日など</a:t>
            </a:r>
          </a:p>
          <a:p>
            <a:r>
              <a:rPr lang="ja-JP" altLang="en-US" sz="1600" dirty="0"/>
              <a:t>・概要 </a:t>
            </a:r>
            <a:r>
              <a:rPr lang="en-US" altLang="ja-JP" sz="1600" dirty="0"/>
              <a:t>- </a:t>
            </a:r>
            <a:r>
              <a:rPr lang="ja-JP" altLang="en-US" sz="1600" dirty="0"/>
              <a:t>製品や変更点に関する簡潔な説明</a:t>
            </a:r>
          </a:p>
          <a:p>
            <a:r>
              <a:rPr lang="ja-JP" altLang="en-US" sz="1600" dirty="0"/>
              <a:t>・目的 </a:t>
            </a:r>
            <a:r>
              <a:rPr lang="en-US" altLang="ja-JP" sz="1600" dirty="0"/>
              <a:t>- </a:t>
            </a:r>
            <a:r>
              <a:rPr lang="ja-JP" altLang="en-US" sz="1600" dirty="0"/>
              <a:t>リリースノートの提供目的に関する簡潔な説明</a:t>
            </a:r>
          </a:p>
          <a:p>
            <a:r>
              <a:rPr lang="ja-JP" altLang="en-US" sz="1600" dirty="0"/>
              <a:t>・更新事項の説明 </a:t>
            </a:r>
            <a:r>
              <a:rPr lang="en-US" altLang="ja-JP" sz="1600" dirty="0"/>
              <a:t>- </a:t>
            </a:r>
            <a:r>
              <a:rPr lang="ja-JP" altLang="en-US" sz="1600" dirty="0"/>
              <a:t>リリースにともなう更新事項（機能強化や不具合修正など）に関する簡潔な説明</a:t>
            </a:r>
          </a:p>
          <a:p>
            <a:r>
              <a:rPr lang="ja-JP" altLang="en-US" sz="1600" dirty="0"/>
              <a:t>・再現手順 </a:t>
            </a:r>
            <a:r>
              <a:rPr lang="en-US" altLang="ja-JP" sz="1600" dirty="0"/>
              <a:t>- </a:t>
            </a:r>
            <a:r>
              <a:rPr lang="ja-JP" altLang="en-US" sz="1600" dirty="0"/>
              <a:t>不具合の発生条件や手順</a:t>
            </a:r>
          </a:p>
          <a:p>
            <a:r>
              <a:rPr lang="ja-JP" altLang="en-US" sz="1600" dirty="0"/>
              <a:t>・解決方法 </a:t>
            </a:r>
            <a:r>
              <a:rPr lang="en-US" altLang="ja-JP" sz="1600" dirty="0"/>
              <a:t>- </a:t>
            </a:r>
            <a:r>
              <a:rPr lang="ja-JP" altLang="en-US" sz="1600" dirty="0"/>
              <a:t>機能強化や不具合修正の方法に関する簡潔な説明</a:t>
            </a:r>
          </a:p>
          <a:p>
            <a:r>
              <a:rPr lang="ja-JP" altLang="en-US" sz="1600" dirty="0"/>
              <a:t>・エンドユーザーへの影響 </a:t>
            </a:r>
            <a:r>
              <a:rPr lang="en-US" altLang="ja-JP" sz="1600" dirty="0"/>
              <a:t>- </a:t>
            </a:r>
            <a:r>
              <a:rPr lang="ja-JP" altLang="en-US" sz="1600" dirty="0"/>
              <a:t>エンドユーザーがとるべき特別な対処や、他機能に与える影響など</a:t>
            </a:r>
          </a:p>
          <a:p>
            <a:r>
              <a:rPr lang="ja-JP" altLang="en-US" sz="1600" dirty="0"/>
              <a:t>・サポートへの影響 </a:t>
            </a:r>
            <a:r>
              <a:rPr lang="en-US" altLang="ja-JP" sz="1600" dirty="0"/>
              <a:t>- </a:t>
            </a:r>
            <a:r>
              <a:rPr lang="ja-JP" altLang="en-US" sz="1600" dirty="0"/>
              <a:t>ソフトウェア管理プロセスに与える影響など</a:t>
            </a:r>
          </a:p>
          <a:p>
            <a:r>
              <a:rPr lang="ja-JP" altLang="en-US" sz="1600" dirty="0"/>
              <a:t>・備考 </a:t>
            </a:r>
            <a:r>
              <a:rPr lang="en-US" altLang="ja-JP" sz="1600" dirty="0"/>
              <a:t>- </a:t>
            </a:r>
            <a:r>
              <a:rPr lang="ja-JP" altLang="en-US" sz="1600" dirty="0"/>
              <a:t>ソフトウェアやハードウェアのインストール、バージョンアップ、製品資料の更新などに関する説明</a:t>
            </a:r>
          </a:p>
          <a:p>
            <a:r>
              <a:rPr lang="ja-JP" altLang="en-US" sz="1600" dirty="0"/>
              <a:t>・免責事項や契約内容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711812183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59FD9-76B8-4423-BD67-108BC419E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SW</a:t>
            </a:r>
            <a:r>
              <a:rPr lang="ja-JP" altLang="en-US" dirty="0"/>
              <a:t>としてはどのようにすべきか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C4912F7-8157-4A37-AE6A-E81BF485C7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AF252A4F-4BCE-4348-B883-04EF4230CCC0}" type="slidenum">
              <a:rPr lang="en-US" altLang="ja-JP" smtClean="0"/>
              <a:pPr algn="r"/>
              <a:t>9</a:t>
            </a:fld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7315003-A472-4762-9462-A665D317B5C7}"/>
              </a:ext>
            </a:extLst>
          </p:cNvPr>
          <p:cNvSpPr txBox="1"/>
          <p:nvPr/>
        </p:nvSpPr>
        <p:spPr>
          <a:xfrm>
            <a:off x="485776" y="987617"/>
            <a:ext cx="865822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+mn-ea"/>
                <a:ea typeface="+mn-ea"/>
              </a:rPr>
              <a:t>基本的に記載する内容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・概要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ユーザーに伝えたい内容を記載。</a:t>
            </a:r>
            <a:endParaRPr lang="en-US" altLang="ja-JP" b="1" dirty="0">
              <a:latin typeface="+mn-ea"/>
              <a:ea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・過去の修正履歴の記載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</a:t>
            </a:r>
            <a:r>
              <a:rPr lang="en-US" altLang="ja-JP" b="1" dirty="0">
                <a:latin typeface="+mn-ea"/>
                <a:ea typeface="+mn-ea"/>
              </a:rPr>
              <a:t>-</a:t>
            </a:r>
            <a:r>
              <a:rPr lang="ja-JP" altLang="en-US" b="1" dirty="0">
                <a:latin typeface="+mn-ea"/>
                <a:ea typeface="+mn-ea"/>
              </a:rPr>
              <a:t>末尾にまとめて修正履歴を記載する</a:t>
            </a:r>
            <a:endParaRPr lang="en-US" altLang="ja-JP" b="1" dirty="0">
              <a:latin typeface="+mn-ea"/>
              <a:ea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</a:rPr>
              <a:t>・機能追加と不具合修正</a:t>
            </a:r>
            <a:endParaRPr lang="en-US" altLang="ja-JP" b="1" dirty="0">
              <a:latin typeface="+mn-ea"/>
            </a:endParaRPr>
          </a:p>
          <a:p>
            <a:r>
              <a:rPr lang="en-US" altLang="ja-JP" b="1" dirty="0">
                <a:latin typeface="+mn-ea"/>
              </a:rPr>
              <a:t>   -</a:t>
            </a:r>
            <a:r>
              <a:rPr lang="ja-JP" altLang="en-US" b="1" dirty="0">
                <a:latin typeface="+mn-ea"/>
              </a:rPr>
              <a:t>新規の機能と不具合は分けて記載する。</a:t>
            </a:r>
            <a:endParaRPr lang="en-US" altLang="ja-JP" b="1" dirty="0">
              <a:latin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・運用上の注意事項を記載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</a:t>
            </a:r>
            <a:r>
              <a:rPr lang="en-US" altLang="ja-JP" b="1" dirty="0">
                <a:latin typeface="+mn-ea"/>
                <a:ea typeface="+mn-ea"/>
              </a:rPr>
              <a:t>*.</a:t>
            </a:r>
            <a:r>
              <a:rPr lang="ja-JP" altLang="en-US" b="1" dirty="0">
                <a:latin typeface="+mn-ea"/>
                <a:ea typeface="+mn-ea"/>
              </a:rPr>
              <a:t>装置の仕様にかかわる部分（</a:t>
            </a:r>
            <a:r>
              <a:rPr lang="en-US" altLang="ja-JP" b="1" dirty="0">
                <a:latin typeface="+mn-ea"/>
                <a:ea typeface="+mn-ea"/>
              </a:rPr>
              <a:t>FL</a:t>
            </a:r>
            <a:r>
              <a:rPr lang="ja-JP" altLang="en-US" b="1" dirty="0">
                <a:latin typeface="+mn-ea"/>
                <a:ea typeface="+mn-ea"/>
              </a:rPr>
              <a:t>スペック、用紙の厚みと乾燥温度の関係）</a:t>
            </a:r>
            <a:endParaRPr lang="en-US" altLang="ja-JP" b="1" dirty="0">
              <a:latin typeface="+mn-ea"/>
              <a:ea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・制限事項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</a:t>
            </a:r>
            <a:r>
              <a:rPr lang="en-US" altLang="ja-JP" b="1" dirty="0">
                <a:latin typeface="+mn-ea"/>
                <a:ea typeface="+mn-ea"/>
              </a:rPr>
              <a:t>-</a:t>
            </a:r>
            <a:r>
              <a:rPr lang="ja-JP" altLang="en-US" b="1" dirty="0">
                <a:latin typeface="+mn-ea"/>
                <a:ea typeface="+mn-ea"/>
              </a:rPr>
              <a:t>不具合の発生条件、その不具合の回避方法</a:t>
            </a:r>
            <a:endParaRPr lang="en-US" altLang="ja-JP" b="1" dirty="0">
              <a:latin typeface="+mn-ea"/>
              <a:ea typeface="+mn-ea"/>
            </a:endParaRPr>
          </a:p>
          <a:p>
            <a:r>
              <a:rPr lang="ja-JP" altLang="en-US" b="1" dirty="0">
                <a:latin typeface="+mn-ea"/>
                <a:ea typeface="+mn-ea"/>
              </a:rPr>
              <a:t>　</a:t>
            </a:r>
            <a:r>
              <a:rPr lang="en-US" altLang="ja-JP" b="1" dirty="0">
                <a:latin typeface="+mn-ea"/>
                <a:ea typeface="+mn-ea"/>
              </a:rPr>
              <a:t>*.</a:t>
            </a:r>
            <a:r>
              <a:rPr lang="ja-JP" altLang="en-US" b="1" dirty="0">
                <a:latin typeface="+mn-ea"/>
                <a:ea typeface="+mn-ea"/>
              </a:rPr>
              <a:t>今後修正の可能性があるものに限る、修正されないものは仕様にする。</a:t>
            </a:r>
            <a:endParaRPr lang="en-US" altLang="ja-JP" b="1" dirty="0">
              <a:latin typeface="+mn-ea"/>
              <a:ea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  <a:p>
            <a:r>
              <a:rPr lang="en-US" altLang="ja-JP" b="1" dirty="0">
                <a:latin typeface="+mn-ea"/>
                <a:ea typeface="+mn-ea"/>
              </a:rPr>
              <a:t>JD,EQ</a:t>
            </a:r>
            <a:r>
              <a:rPr lang="ja-JP" altLang="en-US" b="1" dirty="0">
                <a:latin typeface="+mn-ea"/>
                <a:ea typeface="+mn-ea"/>
              </a:rPr>
              <a:t>とまとめたほうが良いかは別途、サービスに確認します。</a:t>
            </a:r>
            <a:endParaRPr lang="en-US" altLang="ja-JP" b="1" dirty="0">
              <a:latin typeface="+mn-ea"/>
              <a:ea typeface="+mn-ea"/>
            </a:endParaRPr>
          </a:p>
          <a:p>
            <a:endParaRPr lang="en-US" altLang="ja-JP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5634632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ParisI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IS準拠　全社共通PPTテンプレート用">
      <a:majorFont>
        <a:latin typeface="Arial Black"/>
        <a:ea typeface="ヒラギノ角ゴ ProN W6"/>
        <a:cs typeface=""/>
      </a:majorFont>
      <a:minorFont>
        <a:latin typeface="Arial"/>
        <a:ea typeface="ヒラギノ角ゴ ProN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00468A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29440A6A7DEFF4C8C7FB194C95CC482" ma:contentTypeVersion="0" ma:contentTypeDescription="新しいドキュメントを作成します。" ma:contentTypeScope="" ma:versionID="895c3c734255a5b274b3c120908a6ae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7d44383ccb2164aaa2db5290358e8b0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A68683-3814-4ED5-90B3-0B08445264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9133601-0829-4D86-A1E3-EC8D029ED0E7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D2DC5B1-11AB-4522-8C5F-C06034F116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67961</TotalTime>
  <Words>517</Words>
  <Application>Microsoft Office PowerPoint</Application>
  <PresentationFormat>画面に合わせる (4:3)</PresentationFormat>
  <Paragraphs>107</Paragraphs>
  <Slides>11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7" baseType="lpstr">
      <vt:lpstr>ヒラギノ角ゴ ProN W3</vt:lpstr>
      <vt:lpstr>ヒラギノ角ゴ ProN W6</vt:lpstr>
      <vt:lpstr>ヒラギノ角ゴ5</vt:lpstr>
      <vt:lpstr>Arial</vt:lpstr>
      <vt:lpstr>Century Gothic</vt:lpstr>
      <vt:lpstr>ParisIR</vt:lpstr>
      <vt:lpstr>リリースノート標準化の取り組み</vt:lpstr>
      <vt:lpstr>目的（解決したい課題）</vt:lpstr>
      <vt:lpstr>リリースノートとは(WiKI抜粋)</vt:lpstr>
      <vt:lpstr>各機種のリリースノート</vt:lpstr>
      <vt:lpstr>ＮＸのリリースノート</vt:lpstr>
      <vt:lpstr>ＨＤのリリースノート</vt:lpstr>
      <vt:lpstr>L350のリリースノート</vt:lpstr>
      <vt:lpstr>他社のリリースノート</vt:lpstr>
      <vt:lpstr>SWとしてはどのようにすべきか</vt:lpstr>
      <vt:lpstr>PowerPoint プレゼンテーション</vt:lpstr>
      <vt:lpstr>PowerPoint プレゼンテーション</vt:lpstr>
    </vt:vector>
  </TitlesOfParts>
  <Company>VIS Revision Committee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VIS Revision Committee</dc:creator>
  <cp:lastModifiedBy>Ishida Tetsuya (石田 哲也)</cp:lastModifiedBy>
  <cp:revision>7530</cp:revision>
  <cp:lastPrinted>2020-04-13T06:56:34Z</cp:lastPrinted>
  <dcterms:created xsi:type="dcterms:W3CDTF">2009-10-26T01:53:47Z</dcterms:created>
  <dcterms:modified xsi:type="dcterms:W3CDTF">2020-09-11T08:28:26Z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0x010100729440A6A7DEFF4C8C7FB194C95CC482</vt:lpwstr>
  </property>
</Properties>
</file>