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669" r:id="rId5"/>
    <p:sldId id="722" r:id="rId6"/>
    <p:sldId id="721" r:id="rId7"/>
    <p:sldId id="724" r:id="rId8"/>
    <p:sldId id="723" r:id="rId9"/>
    <p:sldId id="725" r:id="rId10"/>
    <p:sldId id="719" r:id="rId11"/>
    <p:sldId id="716" r:id="rId12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BD9C598-9762-4B89-93B5-74E3867C0CFF}">
          <p14:sldIdLst>
            <p14:sldId id="669"/>
            <p14:sldId id="722"/>
            <p14:sldId id="721"/>
            <p14:sldId id="724"/>
            <p14:sldId id="723"/>
            <p14:sldId id="725"/>
          </p14:sldIdLst>
        </p14:section>
        <p14:section name="エンディング (GAスローガン)" id="{1E6CC77A-DA32-4861-880B-DFEB813AF4BA}">
          <p14:sldIdLst>
            <p14:sldId id="719"/>
            <p14:sldId id="716"/>
          </p14:sldIdLst>
        </p14:section>
      </p14:sectionLst>
    </p:ext>
    <p:ext uri="{EFAFB233-063F-42B5-8137-9DF3F51BA10A}">
      <p15:sldGuideLst xmlns:p15="http://schemas.microsoft.com/office/powerpoint/2012/main">
        <p15:guide id="30" pos="5534" userDrawn="1">
          <p15:clr>
            <a:srgbClr val="A4A3A4"/>
          </p15:clr>
        </p15:guide>
        <p15:guide id="35" orient="horz" pos="4201" userDrawn="1">
          <p15:clr>
            <a:srgbClr val="A4A3A4"/>
          </p15:clr>
        </p15:guide>
        <p15:guide id="39" orient="horz" userDrawn="1">
          <p15:clr>
            <a:srgbClr val="A4A3A4"/>
          </p15:clr>
        </p15:guide>
        <p15:guide id="40" orient="horz" pos="4042" userDrawn="1">
          <p15:clr>
            <a:srgbClr val="A4A3A4"/>
          </p15:clr>
        </p15:guide>
        <p15:guide id="41" orient="horz" pos="2251" userDrawn="1">
          <p15:clr>
            <a:srgbClr val="A4A3A4"/>
          </p15:clr>
        </p15:guide>
        <p15:guide id="42" orient="horz" pos="504" userDrawn="1">
          <p15:clr>
            <a:srgbClr val="A4A3A4"/>
          </p15:clr>
        </p15:guide>
        <p15:guide id="47" pos="249" userDrawn="1">
          <p15:clr>
            <a:srgbClr val="A4A3A4"/>
          </p15:clr>
        </p15:guide>
        <p15:guide id="48" orient="horz" pos="1117" userDrawn="1">
          <p15:clr>
            <a:srgbClr val="A4A3A4"/>
          </p15:clr>
        </p15:guide>
        <p15:guide id="49" orient="horz" pos="4315" userDrawn="1">
          <p15:clr>
            <a:srgbClr val="A4A3A4"/>
          </p15:clr>
        </p15:guide>
        <p15:guide id="50" pos="1156" userDrawn="1">
          <p15:clr>
            <a:srgbClr val="A4A3A4"/>
          </p15:clr>
        </p15:guide>
        <p15:guide id="51" pos="5532" userDrawn="1">
          <p15:clr>
            <a:srgbClr val="A4A3A4"/>
          </p15:clr>
        </p15:guide>
        <p15:guide id="52" orient="horz" pos="1728" userDrawn="1">
          <p15:clr>
            <a:srgbClr val="A4A3A4"/>
          </p15:clr>
        </p15:guide>
        <p15:guide id="53" orient="horz" pos="3271" userDrawn="1">
          <p15:clr>
            <a:srgbClr val="A4A3A4"/>
          </p15:clr>
        </p15:guide>
        <p15:guide id="55" pos="2320" userDrawn="1">
          <p15:clr>
            <a:srgbClr val="A4A3A4"/>
          </p15:clr>
        </p15:guide>
        <p15:guide id="56" orient="horz" pos="1344" userDrawn="1">
          <p15:clr>
            <a:srgbClr val="A4A3A4"/>
          </p15:clr>
        </p15:guide>
        <p15:guide id="57" orient="horz" pos="2863" userDrawn="1">
          <p15:clr>
            <a:srgbClr val="A4A3A4"/>
          </p15:clr>
        </p15:guide>
        <p15:guide id="58" orient="horz" pos="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7" pos="363" userDrawn="1">
          <p15:clr>
            <a:srgbClr val="A4A3A4"/>
          </p15:clr>
        </p15:guide>
        <p15:guide id="21" orient="horz" pos="3133" userDrawn="1">
          <p15:clr>
            <a:srgbClr val="A4A3A4"/>
          </p15:clr>
        </p15:guide>
        <p15:guide id="22" orient="horz" pos="182" userDrawn="1">
          <p15:clr>
            <a:srgbClr val="A4A3A4"/>
          </p15:clr>
        </p15:guide>
        <p15:guide id="23" pos="4088" userDrawn="1">
          <p15:clr>
            <a:srgbClr val="A4A3A4"/>
          </p15:clr>
        </p15:guide>
        <p15:guide id="24" orient="horz" pos="326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CC"/>
    <a:srgbClr val="C49500"/>
    <a:srgbClr val="336699"/>
    <a:srgbClr val="2FC7C7"/>
    <a:srgbClr val="49C2ED"/>
    <a:srgbClr val="05BEFF"/>
    <a:srgbClr val="1D76B3"/>
    <a:srgbClr val="1B7EB5"/>
    <a:srgbClr val="D9D9D9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8" autoAdjust="0"/>
    <p:restoredTop sz="94523" autoAdjust="0"/>
  </p:normalViewPr>
  <p:slideViewPr>
    <p:cSldViewPr snapToGrid="0" snapToObjects="1">
      <p:cViewPr varScale="1">
        <p:scale>
          <a:sx n="85" d="100"/>
          <a:sy n="85" d="100"/>
        </p:scale>
        <p:origin x="264" y="66"/>
      </p:cViewPr>
      <p:guideLst>
        <p:guide pos="5534"/>
        <p:guide orient="horz" pos="4201"/>
        <p:guide orient="horz"/>
        <p:guide orient="horz" pos="4042"/>
        <p:guide orient="horz" pos="2251"/>
        <p:guide orient="horz" pos="504"/>
        <p:guide pos="249"/>
        <p:guide orient="horz" pos="1117"/>
        <p:guide orient="horz" pos="4315"/>
        <p:guide pos="1156"/>
        <p:guide pos="5532"/>
        <p:guide orient="horz" pos="1728"/>
        <p:guide orient="horz" pos="3271"/>
        <p:guide pos="2320"/>
        <p:guide orient="horz" pos="1344"/>
        <p:guide orient="horz" pos="2863"/>
        <p:guide orient="horz" pos="28"/>
      </p:guideLst>
    </p:cSldViewPr>
  </p:slideViewPr>
  <p:outlineViewPr>
    <p:cViewPr>
      <p:scale>
        <a:sx n="33" d="100"/>
        <a:sy n="33" d="100"/>
      </p:scale>
      <p:origin x="0" y="-251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52" d="100"/>
          <a:sy n="52" d="100"/>
        </p:scale>
        <p:origin x="2227" y="38"/>
      </p:cViewPr>
      <p:guideLst>
        <p:guide pos="363"/>
        <p:guide orient="horz" pos="3133"/>
        <p:guide orient="horz" pos="182"/>
        <p:guide pos="4088"/>
        <p:guide orient="horz" pos="3265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55"/>
            <a:ext cx="2949990" cy="496427"/>
          </a:xfrm>
          <a:prstGeom prst="rect">
            <a:avLst/>
          </a:prstGeom>
        </p:spPr>
        <p:txBody>
          <a:bodyPr vert="horz" lIns="87932" tIns="43964" rIns="87932" bIns="43964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700" y="55"/>
            <a:ext cx="2949990" cy="496427"/>
          </a:xfrm>
          <a:prstGeom prst="rect">
            <a:avLst/>
          </a:prstGeom>
        </p:spPr>
        <p:txBody>
          <a:bodyPr vert="horz" lIns="87932" tIns="43964" rIns="87932" bIns="43964" rtlCol="0"/>
          <a:lstStyle>
            <a:lvl1pPr algn="r">
              <a:defRPr sz="1200"/>
            </a:lvl1pPr>
          </a:lstStyle>
          <a:p>
            <a:fld id="{C395C4A4-AE80-4B41-870D-9D3F420BE3F6}" type="datetimeFigureOut">
              <a:rPr kumimoji="1" lang="ja-JP" altLang="en-US" smtClean="0"/>
              <a:t>2021/2/8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1423"/>
            <a:ext cx="2949990" cy="496427"/>
          </a:xfrm>
          <a:prstGeom prst="rect">
            <a:avLst/>
          </a:prstGeom>
        </p:spPr>
        <p:txBody>
          <a:bodyPr vert="horz" lIns="87932" tIns="43964" rIns="87932" bIns="43964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700" y="9441423"/>
            <a:ext cx="2949990" cy="496427"/>
          </a:xfrm>
          <a:prstGeom prst="rect">
            <a:avLst/>
          </a:prstGeom>
        </p:spPr>
        <p:txBody>
          <a:bodyPr vert="horz" lIns="87932" tIns="43964" rIns="87932" bIns="43964" rtlCol="0" anchor="b"/>
          <a:lstStyle>
            <a:lvl1pPr algn="r">
              <a:defRPr sz="1200"/>
            </a:lvl1pPr>
          </a:lstStyle>
          <a:p>
            <a:fld id="{AD7DDC97-467E-4BCD-841E-6DE5D8BB982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1729446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57"/>
            <a:ext cx="2949990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t" anchorCtr="0" compatLnSpc="1">
            <a:prstTxWarp prst="textNoShape">
              <a:avLst/>
            </a:prstTxWarp>
          </a:bodyPr>
          <a:lstStyle>
            <a:lvl1pPr defTabSz="952394">
              <a:defRPr sz="1300"/>
            </a:lvl1pPr>
          </a:lstStyle>
          <a:p>
            <a:endParaRPr lang="en-US" altLang="ja-JP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700" y="57"/>
            <a:ext cx="2949990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t" anchorCtr="0" compatLnSpc="1">
            <a:prstTxWarp prst="textNoShape">
              <a:avLst/>
            </a:prstTxWarp>
          </a:bodyPr>
          <a:lstStyle>
            <a:lvl1pPr algn="r" defTabSz="952394">
              <a:defRPr sz="1300"/>
            </a:lvl1pPr>
          </a:lstStyle>
          <a:p>
            <a:endParaRPr lang="en-US" altLang="ja-JP" dirty="0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471" y="4720685"/>
            <a:ext cx="5446369" cy="4472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1425"/>
            <a:ext cx="2949990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b" anchorCtr="0" compatLnSpc="1">
            <a:prstTxWarp prst="textNoShape">
              <a:avLst/>
            </a:prstTxWarp>
          </a:bodyPr>
          <a:lstStyle>
            <a:lvl1pPr defTabSz="952394">
              <a:defRPr sz="1300"/>
            </a:lvl1pPr>
          </a:lstStyle>
          <a:p>
            <a:endParaRPr lang="en-US" altLang="ja-JP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700" y="9441425"/>
            <a:ext cx="2949990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29" tIns="47614" rIns="95229" bIns="47614" numCol="1" anchor="b" anchorCtr="0" compatLnSpc="1">
            <a:prstTxWarp prst="textNoShape">
              <a:avLst/>
            </a:prstTxWarp>
          </a:bodyPr>
          <a:lstStyle>
            <a:lvl1pPr algn="r" defTabSz="952394">
              <a:defRPr sz="1300"/>
            </a:lvl1pPr>
          </a:lstStyle>
          <a:p>
            <a:fld id="{2E9B84F5-50A6-4D2E-8268-1459D03E20BD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90252645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39725" y="268288"/>
            <a:ext cx="6415088" cy="4810125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EB4AAA4-53C4-42E9-BD55-5F599F6DC4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07921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39725" y="268288"/>
            <a:ext cx="6415088" cy="4810125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EB4AAA4-53C4-42E9-BD55-5F599F6DC4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2553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39725" y="268288"/>
            <a:ext cx="6415088" cy="4810125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EB4AAA4-53C4-42E9-BD55-5F599F6DC4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65876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39725" y="268288"/>
            <a:ext cx="6415088" cy="4810125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EB4AAA4-53C4-42E9-BD55-5F599F6DC4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34155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39725" y="268288"/>
            <a:ext cx="6415088" cy="4810125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EB4AAA4-53C4-42E9-BD55-5F599F6DC4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09691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CREEN">
            <a:extLst>
              <a:ext uri="{FF2B5EF4-FFF2-40B4-BE49-F238E27FC236}">
                <a16:creationId xmlns:a16="http://schemas.microsoft.com/office/drawing/2014/main" id="{A076FA56-F530-094F-8F34-55C7EA70682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6" t="41581" r="24615" b="41752"/>
          <a:stretch/>
        </p:blipFill>
        <p:spPr bwMode="auto">
          <a:xfrm>
            <a:off x="65583" y="123662"/>
            <a:ext cx="2262555" cy="56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6" hidden="1">
            <a:extLst>
              <a:ext uri="{FF2B5EF4-FFF2-40B4-BE49-F238E27FC236}">
                <a16:creationId xmlns:a16="http://schemas.microsoft.com/office/drawing/2014/main" id="{337BF637-E197-734A-BD76-F8254A339642}"/>
              </a:ext>
            </a:extLst>
          </p:cNvPr>
          <p:cNvSpPr/>
          <p:nvPr userDrawn="1"/>
        </p:nvSpPr>
        <p:spPr>
          <a:xfrm rot="10800000" flipH="1">
            <a:off x="5397910" y="4616244"/>
            <a:ext cx="3746090" cy="2074688"/>
          </a:xfrm>
          <a:custGeom>
            <a:avLst/>
            <a:gdLst>
              <a:gd name="connsiteX0" fmla="*/ 0 w 2044390"/>
              <a:gd name="connsiteY0" fmla="*/ 0 h 1241502"/>
              <a:gd name="connsiteX1" fmla="*/ 2044390 w 2044390"/>
              <a:gd name="connsiteY1" fmla="*/ 0 h 1241502"/>
              <a:gd name="connsiteX2" fmla="*/ 2044390 w 2044390"/>
              <a:gd name="connsiteY2" fmla="*/ 1241502 h 1241502"/>
              <a:gd name="connsiteX3" fmla="*/ 0 w 2044390"/>
              <a:gd name="connsiteY3" fmla="*/ 1241502 h 1241502"/>
              <a:gd name="connsiteX4" fmla="*/ 0 w 2044390"/>
              <a:gd name="connsiteY4" fmla="*/ 0 h 1241502"/>
              <a:gd name="connsiteX0" fmla="*/ 0 w 2044390"/>
              <a:gd name="connsiteY0" fmla="*/ 0 h 1241502"/>
              <a:gd name="connsiteX1" fmla="*/ 2044390 w 2044390"/>
              <a:gd name="connsiteY1" fmla="*/ 0 h 1241502"/>
              <a:gd name="connsiteX2" fmla="*/ 2044390 w 2044390"/>
              <a:gd name="connsiteY2" fmla="*/ 1241502 h 1241502"/>
              <a:gd name="connsiteX3" fmla="*/ 0 w 2044390"/>
              <a:gd name="connsiteY3" fmla="*/ 0 h 1241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4390" h="1241502">
                <a:moveTo>
                  <a:pt x="0" y="0"/>
                </a:moveTo>
                <a:lnTo>
                  <a:pt x="2044390" y="0"/>
                </a:lnTo>
                <a:lnTo>
                  <a:pt x="2044390" y="12415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20000"/>
            </a:schemeClr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E3A283E7-A08D-4F7B-878D-01BF5AB0A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83" y="1583934"/>
            <a:ext cx="6229033" cy="1549142"/>
          </a:xfrm>
          <a:prstGeom prst="rect">
            <a:avLst/>
          </a:prstGeom>
        </p:spPr>
        <p:txBody>
          <a:bodyPr/>
          <a:lstStyle>
            <a:lvl1pPr algn="l">
              <a:defRPr kumimoji="1" lang="ja-JP" altLang="en-US" sz="3600" kern="1200" dirty="0">
                <a:solidFill>
                  <a:srgbClr val="0055AC"/>
                </a:solidFill>
                <a:latin typeface="ヒラギノ角ゴ ProN W6"/>
                <a:ea typeface="ヒラギノ角ゴ ProN W6"/>
                <a:cs typeface="Arial" panose="020B060402020202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9" name="テキスト プレースホルダー 3">
            <a:extLst>
              <a:ext uri="{FF2B5EF4-FFF2-40B4-BE49-F238E27FC236}">
                <a16:creationId xmlns:a16="http://schemas.microsoft.com/office/drawing/2014/main" id="{B1B5F431-C97A-41E2-A090-757E271EFC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7483" y="3189990"/>
            <a:ext cx="6229034" cy="369888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="1" kern="1200" dirty="0">
                <a:solidFill>
                  <a:srgbClr val="0055AC"/>
                </a:solidFill>
                <a:latin typeface="ヒラギノ角ゴ ProN W3"/>
                <a:ea typeface="ヒラギノ角ゴ ProN W3"/>
                <a:cs typeface="Arial" panose="020B0604020202020204" pitchFamily="34" charset="0"/>
              </a:defRPr>
            </a:lvl1pPr>
          </a:lstStyle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dirty="0"/>
              <a:t>マスター テキストの書式設定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AA2E694-10C4-46A7-A779-C1EA838D3E4F}"/>
              </a:ext>
            </a:extLst>
          </p:cNvPr>
          <p:cNvCxnSpPr>
            <a:cxnSpLocks/>
          </p:cNvCxnSpPr>
          <p:nvPr userDrawn="1"/>
        </p:nvCxnSpPr>
        <p:spPr>
          <a:xfrm flipV="1">
            <a:off x="1457483" y="3802982"/>
            <a:ext cx="6229034" cy="19308"/>
          </a:xfrm>
          <a:prstGeom prst="line">
            <a:avLst/>
          </a:prstGeom>
          <a:ln>
            <a:solidFill>
              <a:srgbClr val="045CA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スライド番号プレースホルダー 1">
            <a:extLst>
              <a:ext uri="{FF2B5EF4-FFF2-40B4-BE49-F238E27FC236}">
                <a16:creationId xmlns:a16="http://schemas.microsoft.com/office/drawing/2014/main" id="{9E4BF649-B765-4CA3-9E5C-B8230ED43E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81AF6D2-6347-46BD-B4DB-6EBCC5EF916B}"/>
              </a:ext>
            </a:extLst>
          </p:cNvPr>
          <p:cNvSpPr/>
          <p:nvPr userDrawn="1"/>
        </p:nvSpPr>
        <p:spPr>
          <a:xfrm>
            <a:off x="7556500" y="123662"/>
            <a:ext cx="1521917" cy="331272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407913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1">
            <a:extLst>
              <a:ext uri="{FF2B5EF4-FFF2-40B4-BE49-F238E27FC236}">
                <a16:creationId xmlns:a16="http://schemas.microsoft.com/office/drawing/2014/main" id="{D317F895-3DBA-4C89-998A-8363470D94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787673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スライド番号プレースホルダー 1">
            <a:extLst>
              <a:ext uri="{FF2B5EF4-FFF2-40B4-BE49-F238E27FC236}">
                <a16:creationId xmlns:a16="http://schemas.microsoft.com/office/drawing/2014/main" id="{D240E64E-AD2F-4C2D-97FE-2040D996C4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2322584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スライド番号プレースホルダー 1">
            <a:extLst>
              <a:ext uri="{FF2B5EF4-FFF2-40B4-BE49-F238E27FC236}">
                <a16:creationId xmlns:a16="http://schemas.microsoft.com/office/drawing/2014/main" id="{9B0FF954-6AFA-40CF-A71C-143EBC3378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6677482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31800" y="1125542"/>
            <a:ext cx="8229600" cy="50752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スライド番号プレースホルダー 1">
            <a:extLst>
              <a:ext uri="{FF2B5EF4-FFF2-40B4-BE49-F238E27FC236}">
                <a16:creationId xmlns:a16="http://schemas.microsoft.com/office/drawing/2014/main" id="{4B500526-4D2B-4A1E-BB21-CA29D74655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683B3C6B-4AC0-4B44-984B-8A69E80AA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84408889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04000" y="152404"/>
            <a:ext cx="2057400" cy="604837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31800" y="152404"/>
            <a:ext cx="6019800" cy="60483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スライド番号プレースホルダー 1">
            <a:extLst>
              <a:ext uri="{FF2B5EF4-FFF2-40B4-BE49-F238E27FC236}">
                <a16:creationId xmlns:a16="http://schemas.microsoft.com/office/drawing/2014/main" id="{ED33DF8A-109B-4771-AC1E-820DCABABC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03305503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グラ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グラフ プレースホルダー 2"/>
          <p:cNvSpPr>
            <a:spLocks noGrp="1"/>
          </p:cNvSpPr>
          <p:nvPr>
            <p:ph type="chart" idx="1"/>
          </p:nvPr>
        </p:nvSpPr>
        <p:spPr>
          <a:xfrm>
            <a:off x="431800" y="1125543"/>
            <a:ext cx="8229600" cy="5075237"/>
          </a:xfrm>
          <a:prstGeom prst="rect">
            <a:avLst/>
          </a:prstGeom>
        </p:spPr>
        <p:txBody>
          <a:bodyPr/>
          <a:lstStyle/>
          <a:p>
            <a:pPr lvl="0"/>
            <a:endParaRPr lang="ja-JP" altLang="en-US" noProof="0" dirty="0"/>
          </a:p>
        </p:txBody>
      </p:sp>
      <p:sp>
        <p:nvSpPr>
          <p:cNvPr id="5" name="スライド番号プレースホルダー 1">
            <a:extLst>
              <a:ext uri="{FF2B5EF4-FFF2-40B4-BE49-F238E27FC236}">
                <a16:creationId xmlns:a16="http://schemas.microsoft.com/office/drawing/2014/main" id="{82F78DE3-FE76-4F14-88AE-62BF1FF7A8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6BCA0A3-EE76-44FE-96A1-5FE97A40E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58931406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キービジュア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5006327-498F-4823-A6E7-0A6321D4461C}"/>
              </a:ext>
            </a:extLst>
          </p:cNvPr>
          <p:cNvSpPr/>
          <p:nvPr userDrawn="1"/>
        </p:nvSpPr>
        <p:spPr>
          <a:xfrm>
            <a:off x="7124700" y="6362700"/>
            <a:ext cx="2029421" cy="4953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5D9D980-54F8-4BE3-A9CC-3E8AA74D9A4C}"/>
              </a:ext>
            </a:extLst>
          </p:cNvPr>
          <p:cNvSpPr/>
          <p:nvPr userDrawn="1"/>
        </p:nvSpPr>
        <p:spPr>
          <a:xfrm>
            <a:off x="7124700" y="-1"/>
            <a:ext cx="1876425" cy="48577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4172B9C-BF8D-41EF-BCEA-39939BA570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47" y="0"/>
            <a:ext cx="9171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0101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ロゴ　アニメあ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FABB5B42-9FE7-4154-9784-20E7D8240D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24"/>
          <a:stretch/>
        </p:blipFill>
        <p:spPr>
          <a:xfrm>
            <a:off x="4089764" y="3244850"/>
            <a:ext cx="505848" cy="393970"/>
          </a:xfrm>
          <a:prstGeom prst="rect">
            <a:avLst/>
          </a:prstGeom>
        </p:spPr>
      </p:pic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6DE449AC-49F6-43A6-B13D-2B04609F292F}"/>
              </a:ext>
            </a:extLst>
          </p:cNvPr>
          <p:cNvGrpSpPr/>
          <p:nvPr userDrawn="1"/>
        </p:nvGrpSpPr>
        <p:grpSpPr>
          <a:xfrm>
            <a:off x="2177687" y="3244850"/>
            <a:ext cx="2439237" cy="393970"/>
            <a:chOff x="3605305" y="3232015"/>
            <a:chExt cx="2439237" cy="393970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542BDE02-DB0D-4426-B459-B97232838F8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76" r="66813"/>
            <a:stretch/>
          </p:blipFill>
          <p:spPr>
            <a:xfrm>
              <a:off x="3605305" y="3232015"/>
              <a:ext cx="471542" cy="393970"/>
            </a:xfrm>
            <a:prstGeom prst="rect">
              <a:avLst/>
            </a:prstGeom>
          </p:spPr>
        </p:pic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3F53004C-137E-48D6-BB4E-1312259379A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87" r="49708"/>
            <a:stretch/>
          </p:blipFill>
          <p:spPr>
            <a:xfrm>
              <a:off x="4076847" y="3232015"/>
              <a:ext cx="503765" cy="393970"/>
            </a:xfrm>
            <a:prstGeom prst="rect">
              <a:avLst/>
            </a:prstGeom>
          </p:spPr>
        </p:pic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04077E77-E6A1-4E05-848E-CFFE640802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08" r="33772"/>
            <a:stretch/>
          </p:blipFill>
          <p:spPr>
            <a:xfrm>
              <a:off x="4563388" y="3232015"/>
              <a:ext cx="486542" cy="393970"/>
            </a:xfrm>
            <a:prstGeom prst="rect">
              <a:avLst/>
            </a:prstGeom>
          </p:spPr>
        </p:pic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DB3404A9-C08E-430B-AF42-1EFEBBB4F75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67" r="16959"/>
            <a:stretch/>
          </p:blipFill>
          <p:spPr>
            <a:xfrm>
              <a:off x="5062847" y="3232015"/>
              <a:ext cx="482236" cy="393970"/>
            </a:xfrm>
            <a:prstGeom prst="rect">
              <a:avLst/>
            </a:prstGeom>
          </p:spPr>
        </p:pic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7AC09B2F-4A22-4D28-B967-9DB562A63D2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041"/>
            <a:stretch/>
          </p:blipFill>
          <p:spPr>
            <a:xfrm>
              <a:off x="5545083" y="3232015"/>
              <a:ext cx="499459" cy="393970"/>
            </a:xfrm>
            <a:prstGeom prst="rect">
              <a:avLst/>
            </a:prstGeom>
          </p:spPr>
        </p:pic>
      </p:grp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75CD786-1AB4-4565-A52C-F0C239D2E972}"/>
              </a:ext>
            </a:extLst>
          </p:cNvPr>
          <p:cNvSpPr/>
          <p:nvPr userDrawn="1"/>
        </p:nvSpPr>
        <p:spPr>
          <a:xfrm>
            <a:off x="927723" y="2927555"/>
            <a:ext cx="3638549" cy="100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F1CC7C01-D222-40A3-AC2B-F059D04705AC}"/>
              </a:ext>
            </a:extLst>
          </p:cNvPr>
          <p:cNvSpPr/>
          <p:nvPr userDrawn="1"/>
        </p:nvSpPr>
        <p:spPr>
          <a:xfrm>
            <a:off x="3782730" y="2927555"/>
            <a:ext cx="835742" cy="100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DB59657-66F7-4345-B752-AE603E59C2BC}"/>
              </a:ext>
            </a:extLst>
          </p:cNvPr>
          <p:cNvSpPr/>
          <p:nvPr userDrawn="1"/>
        </p:nvSpPr>
        <p:spPr>
          <a:xfrm>
            <a:off x="7124700" y="6362700"/>
            <a:ext cx="2029421" cy="4953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5233C88-F52D-4A38-B71D-AC56CC01D74F}"/>
              </a:ext>
            </a:extLst>
          </p:cNvPr>
          <p:cNvSpPr/>
          <p:nvPr userDrawn="1"/>
        </p:nvSpPr>
        <p:spPr>
          <a:xfrm>
            <a:off x="7124700" y="-1"/>
            <a:ext cx="1876425" cy="48577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98923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85185E-6 L 0.0677 -0.00185 " pathEditMode="relative" rAng="0" ptsTypes="AA">
                                      <p:cBhvr>
                                        <p:cTn id="9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" y="-9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6771 -0.00185 L -0.1092 -0.00185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-1.85185E-6 L 0.15521 -1.85185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6 0 L -0.17153 0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7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51" grpId="2" animBg="1"/>
      <p:bldP spid="53" grpId="0" animBg="1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2270">
          <p15:clr>
            <a:srgbClr val="FBAE40"/>
          </p15:clr>
        </p15:guide>
        <p15:guide id="4" pos="381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キービジュアル アニメ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CC818D9-0DBF-448B-8FAF-B15E68D4D620}"/>
              </a:ext>
            </a:extLst>
          </p:cNvPr>
          <p:cNvSpPr/>
          <p:nvPr userDrawn="1"/>
        </p:nvSpPr>
        <p:spPr>
          <a:xfrm>
            <a:off x="7124700" y="6362700"/>
            <a:ext cx="2029421" cy="4953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5E6DA7A-5513-48F5-9AEC-DDFA54A8C5D8}"/>
              </a:ext>
            </a:extLst>
          </p:cNvPr>
          <p:cNvSpPr/>
          <p:nvPr userDrawn="1"/>
        </p:nvSpPr>
        <p:spPr>
          <a:xfrm>
            <a:off x="7124700" y="-1"/>
            <a:ext cx="1876425" cy="48577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B65A11D-E579-4AFC-ADED-D891A76E51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47" y="0"/>
            <a:ext cx="9171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674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スローガ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5006327-498F-4823-A6E7-0A6321D4461C}"/>
              </a:ext>
            </a:extLst>
          </p:cNvPr>
          <p:cNvSpPr/>
          <p:nvPr userDrawn="1"/>
        </p:nvSpPr>
        <p:spPr>
          <a:xfrm>
            <a:off x="7124700" y="6362700"/>
            <a:ext cx="2029421" cy="4953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5D9D980-54F8-4BE3-A9CC-3E8AA74D9A4C}"/>
              </a:ext>
            </a:extLst>
          </p:cNvPr>
          <p:cNvSpPr/>
          <p:nvPr userDrawn="1"/>
        </p:nvSpPr>
        <p:spPr>
          <a:xfrm>
            <a:off x="7124700" y="-1"/>
            <a:ext cx="1876425" cy="48577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黒い背景と白い文字のロゴ&#10;&#10;自動的に生成された説明">
            <a:extLst>
              <a:ext uri="{FF2B5EF4-FFF2-40B4-BE49-F238E27FC236}">
                <a16:creationId xmlns:a16="http://schemas.microsoft.com/office/drawing/2014/main" id="{25B5542E-C414-44C4-95AA-4C10500FE8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37" y="885861"/>
            <a:ext cx="7197725" cy="508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3969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アジェン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C0173BF-73C6-462B-A0E4-63562E054F35}"/>
              </a:ext>
            </a:extLst>
          </p:cNvPr>
          <p:cNvSpPr/>
          <p:nvPr userDrawn="1"/>
        </p:nvSpPr>
        <p:spPr>
          <a:xfrm>
            <a:off x="7556500" y="123662"/>
            <a:ext cx="1521917" cy="331272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Picture 2" descr="SCREEN">
            <a:extLst>
              <a:ext uri="{FF2B5EF4-FFF2-40B4-BE49-F238E27FC236}">
                <a16:creationId xmlns:a16="http://schemas.microsoft.com/office/drawing/2014/main" id="{3B3DBBDA-B91A-8E44-AD9D-3312E477ED0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6" t="41581" r="24615" b="41752"/>
          <a:stretch/>
        </p:blipFill>
        <p:spPr bwMode="auto">
          <a:xfrm>
            <a:off x="7794594" y="144631"/>
            <a:ext cx="1278382" cy="31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C9090F6E-BACD-475D-BCB9-A841A9FB5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696" y="1700187"/>
            <a:ext cx="2350401" cy="606614"/>
          </a:xfrm>
          <a:prstGeom prst="rect">
            <a:avLst/>
          </a:prstGeom>
        </p:spPr>
        <p:txBody>
          <a:bodyPr anchor="ctr"/>
          <a:lstStyle>
            <a:lvl1pPr algn="l">
              <a:defRPr kumimoji="1" lang="ja-JP" altLang="en-US" sz="3200" b="1" kern="1200" dirty="0">
                <a:solidFill>
                  <a:srgbClr val="045CAF"/>
                </a:solidFill>
                <a:latin typeface="+mj-ea"/>
                <a:ea typeface="+mj-ea"/>
                <a:cs typeface="Arial" panose="020B0604020202020204" pitchFamily="34" charset="0"/>
              </a:defRPr>
            </a:lvl1pPr>
          </a:lstStyle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1" name="テキスト プレースホルダー 18">
            <a:extLst>
              <a:ext uri="{FF2B5EF4-FFF2-40B4-BE49-F238E27FC236}">
                <a16:creationId xmlns:a16="http://schemas.microsoft.com/office/drawing/2014/main" id="{0965853D-A090-4596-B2DA-A4E4AAC5EA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63586" y="1752283"/>
            <a:ext cx="5262913" cy="3994150"/>
          </a:xfrm>
          <a:prstGeom prst="rect">
            <a:avLst/>
          </a:prstGeom>
        </p:spPr>
        <p:txBody>
          <a:bodyPr/>
          <a:lstStyle>
            <a:lvl1pPr algn="l" defTabSz="874713" rtl="0" fontAlgn="base">
              <a:spcBef>
                <a:spcPct val="0"/>
              </a:spcBef>
              <a:spcAft>
                <a:spcPts val="1400"/>
              </a:spcAft>
              <a:buSzPct val="80000"/>
              <a:buFontTx/>
              <a:buBlip>
                <a:blip r:embed="rId3"/>
              </a:buBlip>
              <a:defRPr kumimoji="1" lang="ja-JP" altLang="en-US" sz="22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pitchFamily="50" charset="-128"/>
                <a:cs typeface="Arial" panose="020B0604020202020204" pitchFamily="34" charset="0"/>
              </a:defRPr>
            </a:lvl1pPr>
            <a:lvl2pPr>
              <a:spcBef>
                <a:spcPts val="0"/>
              </a:spcBef>
              <a:spcAft>
                <a:spcPts val="1800"/>
              </a:spcAft>
              <a:defRPr kumimoji="1" lang="ja-JP" altLang="en-US" sz="20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pitchFamily="50" charset="-128"/>
                <a:cs typeface="Arial" panose="020B0604020202020204" pitchFamily="34" charset="0"/>
              </a:defRPr>
            </a:lvl2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7" name="スライド番号プレースホルダー 1">
            <a:extLst>
              <a:ext uri="{FF2B5EF4-FFF2-40B4-BE49-F238E27FC236}">
                <a16:creationId xmlns:a16="http://schemas.microsoft.com/office/drawing/2014/main" id="{ECF5CDE7-1A9F-4C4C-A4E7-E233AE7955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42043336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ロゴ　アニメ無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FABB5B42-9FE7-4154-9784-20E7D8240D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85"/>
          <a:stretch/>
        </p:blipFill>
        <p:spPr>
          <a:xfrm>
            <a:off x="3102157" y="3244850"/>
            <a:ext cx="2939686" cy="393970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DB59657-66F7-4345-B752-AE603E59C2BC}"/>
              </a:ext>
            </a:extLst>
          </p:cNvPr>
          <p:cNvSpPr/>
          <p:nvPr userDrawn="1"/>
        </p:nvSpPr>
        <p:spPr>
          <a:xfrm>
            <a:off x="7124700" y="6362700"/>
            <a:ext cx="2029421" cy="4953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5233C88-F52D-4A38-B71D-AC56CC01D74F}"/>
              </a:ext>
            </a:extLst>
          </p:cNvPr>
          <p:cNvSpPr/>
          <p:nvPr userDrawn="1"/>
        </p:nvSpPr>
        <p:spPr>
          <a:xfrm>
            <a:off x="7124700" y="-1"/>
            <a:ext cx="1876425" cy="48577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3166122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  <p15:guide id="2" pos="2880">
          <p15:clr>
            <a:srgbClr val="FBAE40"/>
          </p15:clr>
        </p15:guide>
        <p15:guide id="3" pos="2270">
          <p15:clr>
            <a:srgbClr val="FBAE40"/>
          </p15:clr>
        </p15:guide>
        <p15:guide id="4" pos="381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ロゴあり_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0865514-32DA-44E4-9321-618CA5475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10" y="6567784"/>
            <a:ext cx="2257261" cy="1908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8B2B5D-6A76-4C9D-BA9C-36E6609F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6" name="スライド番号プレースホルダー 1">
            <a:extLst>
              <a:ext uri="{FF2B5EF4-FFF2-40B4-BE49-F238E27FC236}">
                <a16:creationId xmlns:a16="http://schemas.microsoft.com/office/drawing/2014/main" id="{1CCEE9CE-DCEE-4D07-8613-C71FE25E36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E976C98C-4ED3-4766-9C86-7E1F399E6A9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37471" y="6669088"/>
            <a:ext cx="1475656" cy="16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kumimoji="0" lang="en-US" altLang="ja-JP" sz="700" b="0" i="0" dirty="0">
                <a:solidFill>
                  <a:srgbClr val="C00000"/>
                </a:solidFill>
                <a:latin typeface="Century Gothic" panose="020B0502020202020204" pitchFamily="34" charset="0"/>
                <a:ea typeface="ヒラギノ角ゴ5" pitchFamily="50" charset="-128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407738474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41">
          <p15:clr>
            <a:srgbClr val="FBAE40"/>
          </p15:clr>
        </p15:guide>
        <p15:guide id="4" orient="horz" pos="419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ロゴあり_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79170BBE-FF68-4BB8-BA48-A428D85F45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31" y="6566553"/>
            <a:ext cx="2197973" cy="1908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8B2B5D-6A76-4C9D-BA9C-36E6609F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6" name="スライド番号プレースホルダー 1">
            <a:extLst>
              <a:ext uri="{FF2B5EF4-FFF2-40B4-BE49-F238E27FC236}">
                <a16:creationId xmlns:a16="http://schemas.microsoft.com/office/drawing/2014/main" id="{1CCEE9CE-DCEE-4D07-8613-C71FE25E36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948705CE-530E-48A0-AD93-1B57A0B1E86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37471" y="6669088"/>
            <a:ext cx="1475656" cy="16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kumimoji="0" lang="en-US" altLang="ja-JP" sz="700" b="0" i="0" dirty="0">
                <a:solidFill>
                  <a:srgbClr val="C00000"/>
                </a:solidFill>
                <a:latin typeface="Century Gothic" panose="020B0502020202020204" pitchFamily="34" charset="0"/>
                <a:ea typeface="ヒラギノ角ゴ5" pitchFamily="50" charset="-128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709081781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41">
          <p15:clr>
            <a:srgbClr val="FBAE40"/>
          </p15:clr>
        </p15:guide>
        <p15:guide id="4" orient="horz" pos="419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ロゴ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8B2B5D-6A76-4C9D-BA9C-36E6609F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6" name="スライド番号プレースホルダー 1">
            <a:extLst>
              <a:ext uri="{FF2B5EF4-FFF2-40B4-BE49-F238E27FC236}">
                <a16:creationId xmlns:a16="http://schemas.microsoft.com/office/drawing/2014/main" id="{1CCEE9CE-DCEE-4D07-8613-C71FE25E36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D61557B1-5393-415D-B836-11D49BE0FE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37471" y="6669088"/>
            <a:ext cx="1475656" cy="16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kumimoji="0" lang="en-US" altLang="ja-JP" sz="700" b="0" i="0" dirty="0">
                <a:solidFill>
                  <a:srgbClr val="C00000"/>
                </a:solidFill>
                <a:latin typeface="Century Gothic" panose="020B0502020202020204" pitchFamily="34" charset="0"/>
                <a:ea typeface="ヒラギノ角ゴ5" pitchFamily="50" charset="-128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487325935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4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31800" y="1125542"/>
            <a:ext cx="4038600" cy="507523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22800" y="1125542"/>
            <a:ext cx="4038600" cy="507523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スライド番号プレースホルダー 1">
            <a:extLst>
              <a:ext uri="{FF2B5EF4-FFF2-40B4-BE49-F238E27FC236}">
                <a16:creationId xmlns:a16="http://schemas.microsoft.com/office/drawing/2014/main" id="{2E9DF49E-2BDF-4A4C-A95E-BF2FE90DAD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1C31F6B1-8BE0-43DA-89A5-6654F3EB6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906073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9" name="スライド番号プレースホルダー 1">
            <a:extLst>
              <a:ext uri="{FF2B5EF4-FFF2-40B4-BE49-F238E27FC236}">
                <a16:creationId xmlns:a16="http://schemas.microsoft.com/office/drawing/2014/main" id="{384F54D5-F2FC-4D56-9507-06A0BA8ED3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1F3A3529-C85F-49B0-8473-45E241554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7046172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1">
            <a:extLst>
              <a:ext uri="{FF2B5EF4-FFF2-40B4-BE49-F238E27FC236}">
                <a16:creationId xmlns:a16="http://schemas.microsoft.com/office/drawing/2014/main" id="{E371AB12-985B-4218-A597-41DEB4EF69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A17961F6-F267-4440-953F-499131D14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51238389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1">
            <a:extLst>
              <a:ext uri="{FF2B5EF4-FFF2-40B4-BE49-F238E27FC236}">
                <a16:creationId xmlns:a16="http://schemas.microsoft.com/office/drawing/2014/main" id="{1269AE7C-F2B9-47E3-833B-9127A91B42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F85FF164-1FA2-400B-BB18-E14410CA9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82" y="125907"/>
            <a:ext cx="7291597" cy="527580"/>
          </a:xfrm>
          <a:prstGeom prst="rect">
            <a:avLst/>
          </a:prstGeom>
        </p:spPr>
        <p:txBody>
          <a:bodyPr anchor="ctr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8171079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17675B3-4F95-438A-B9CC-FDA504C782DD}"/>
              </a:ext>
            </a:extLst>
          </p:cNvPr>
          <p:cNvSpPr txBox="1"/>
          <p:nvPr userDrawn="1"/>
        </p:nvSpPr>
        <p:spPr>
          <a:xfrm>
            <a:off x="2" y="6669271"/>
            <a:ext cx="12538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b="0" i="0" dirty="0">
                <a:solidFill>
                  <a:schemeClr val="bg1"/>
                </a:solidFill>
                <a:latin typeface="Century Gothic" panose="020B0502020202020204" pitchFamily="34" charset="0"/>
              </a:rPr>
              <a:t>FY2020Q4_20200512-E</a:t>
            </a:r>
            <a:endParaRPr kumimoji="1" lang="ja-JP" altLang="en-US" sz="800" b="0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スライド番号プレースホルダー 1">
            <a:extLst>
              <a:ext uri="{FF2B5EF4-FFF2-40B4-BE49-F238E27FC236}">
                <a16:creationId xmlns:a16="http://schemas.microsoft.com/office/drawing/2014/main" id="{3A91965B-B733-4009-A414-841AC065B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72690" y="6680620"/>
            <a:ext cx="881431" cy="175846"/>
          </a:xfrm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FF41444-11B3-4E63-B20B-F52F4D09F153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694" y="6402433"/>
            <a:ext cx="1868068" cy="455118"/>
          </a:xfrm>
          <a:prstGeom prst="rect">
            <a:avLst/>
          </a:prstGeom>
        </p:spPr>
      </p:pic>
      <p:pic>
        <p:nvPicPr>
          <p:cNvPr id="7" name="Picture 2" descr="SCREEN">
            <a:extLst>
              <a:ext uri="{FF2B5EF4-FFF2-40B4-BE49-F238E27FC236}">
                <a16:creationId xmlns:a16="http://schemas.microsoft.com/office/drawing/2014/main" id="{2454AF0A-B6EA-431A-822C-2D303BDA2C2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6" t="41581" r="24615" b="41752"/>
          <a:stretch/>
        </p:blipFill>
        <p:spPr bwMode="auto">
          <a:xfrm>
            <a:off x="7641962" y="144630"/>
            <a:ext cx="1431014" cy="35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28" r:id="rId2"/>
    <p:sldLayoutId id="2147483835" r:id="rId3"/>
    <p:sldLayoutId id="2147483834" r:id="rId4"/>
    <p:sldLayoutId id="2147483831" r:id="rId5"/>
    <p:sldLayoutId id="2147483655" r:id="rId6"/>
    <p:sldLayoutId id="2147483656" r:id="rId7"/>
    <p:sldLayoutId id="2147483657" r:id="rId8"/>
    <p:sldLayoutId id="2147483688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85" r:id="rId15"/>
    <p:sldLayoutId id="2147483832" r:id="rId16"/>
    <p:sldLayoutId id="2147483833" r:id="rId17"/>
    <p:sldLayoutId id="2147483837" r:id="rId18"/>
    <p:sldLayoutId id="2147483838" r:id="rId19"/>
    <p:sldLayoutId id="2147483836" r:id="rId20"/>
  </p:sldLayoutIdLst>
  <p:transition spd="med">
    <p:fade/>
  </p:transition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+mj-ea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5pPr>
      <a:lvl6pPr marL="457189"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6pPr>
      <a:lvl7pPr marL="914377"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7pPr>
      <a:lvl8pPr marL="1371566"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8pPr>
      <a:lvl9pPr marL="1828754" algn="ctr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ヒラギノ角ゴ5" pitchFamily="50" charset="-128"/>
          <a:ea typeface="ヒラギノ角ゴ5" pitchFamily="50" charset="-128"/>
        </a:defRPr>
      </a:lvl9pPr>
    </p:titleStyle>
    <p:bodyStyle>
      <a:lvl1pPr marL="342891" indent="-342891" algn="l" rtl="0" fontAlgn="base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ea"/>
          <a:ea typeface="+mn-ea"/>
          <a:cs typeface="+mn-cs"/>
        </a:defRPr>
      </a:lvl1pPr>
      <a:lvl2pPr marL="742932" indent="-285744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ea"/>
          <a:ea typeface="+mn-ea"/>
        </a:defRPr>
      </a:lvl2pPr>
      <a:lvl3pPr marL="1142971" indent="-228594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ea"/>
          <a:ea typeface="+mn-ea"/>
        </a:defRPr>
      </a:lvl3pPr>
      <a:lvl4pPr marL="1600160" indent="-228594" algn="l" rtl="0" fontAlgn="base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+mn-ea"/>
          <a:ea typeface="+mn-ea"/>
        </a:defRPr>
      </a:lvl4pPr>
      <a:lvl5pPr marL="2057349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ea"/>
          <a:ea typeface="+mn-ea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lt"/>
          <a:ea typeface="+mn-ea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lt"/>
          <a:ea typeface="+mn-ea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lt"/>
          <a:ea typeface="+mn-ea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kroki.io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vfsnewgui.vfsplaza.com/qcd/adoc/blob/master/_Publish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E4F33908-0DB0-4C16-B22E-F984F3864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84" y="2285170"/>
            <a:ext cx="6229033" cy="1549142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kumimoji="1" lang="ja-JP" altLang="en-US" sz="4400" b="1" dirty="0">
                <a:solidFill>
                  <a:srgbClr val="045CAF"/>
                </a:solidFill>
                <a:latin typeface="Century Gothic" panose="020B0502020202020204" pitchFamily="34" charset="0"/>
                <a:ea typeface="Arial Unicode MS" panose="020B0604020202020204" pitchFamily="50" charset="-128"/>
              </a:rPr>
              <a:t>業務改善活動</a:t>
            </a:r>
            <a:br>
              <a:rPr kumimoji="1" lang="en-US" altLang="ja-JP" sz="4400" b="1" dirty="0">
                <a:solidFill>
                  <a:srgbClr val="045CAF"/>
                </a:solidFill>
                <a:latin typeface="Century Gothic" panose="020B0502020202020204" pitchFamily="34" charset="0"/>
                <a:ea typeface="Arial Unicode MS" panose="020B0604020202020204" pitchFamily="50" charset="-128"/>
              </a:rPr>
            </a:br>
            <a:br>
              <a:rPr lang="ja-JP" altLang="en-US" dirty="0"/>
            </a:br>
            <a:br>
              <a:rPr kumimoji="1" lang="en-US" altLang="ja-JP" sz="4400" b="1" dirty="0">
                <a:solidFill>
                  <a:srgbClr val="045CAF"/>
                </a:solidFill>
                <a:latin typeface="Century Gothic" panose="020B0502020202020204" pitchFamily="34" charset="0"/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6E77497-66C7-4580-BC62-662C4B4294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>
              <a:spcBef>
                <a:spcPct val="0"/>
              </a:spcBef>
            </a:pPr>
            <a:r>
              <a:rPr lang="ja-JP" altLang="en-US" sz="3600" dirty="0"/>
              <a:t>開発文書の作成効率化</a:t>
            </a:r>
            <a:endParaRPr lang="en-US" altLang="ja-JP" sz="3600" b="0" dirty="0">
              <a:solidFill>
                <a:srgbClr val="045CAF"/>
              </a:solidFill>
            </a:endParaRPr>
          </a:p>
        </p:txBody>
      </p:sp>
      <p:sp>
        <p:nvSpPr>
          <p:cNvPr id="6" name="テキスト ボックス 11">
            <a:extLst>
              <a:ext uri="{FF2B5EF4-FFF2-40B4-BE49-F238E27FC236}">
                <a16:creationId xmlns:a16="http://schemas.microsoft.com/office/drawing/2014/main" id="{97E72FE5-9B7D-4D62-853F-7DDE47311ED8}"/>
              </a:ext>
            </a:extLst>
          </p:cNvPr>
          <p:cNvSpPr txBox="1"/>
          <p:nvPr/>
        </p:nvSpPr>
        <p:spPr>
          <a:xfrm>
            <a:off x="1457483" y="4110168"/>
            <a:ext cx="5093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2021/2/8 AP</a:t>
            </a:r>
            <a:r>
              <a:rPr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部会</a:t>
            </a:r>
            <a:endParaRPr lang="en-US" altLang="ja-JP" sz="2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スライド番号プレースホルダー 1">
            <a:extLst>
              <a:ext uri="{FF2B5EF4-FFF2-40B4-BE49-F238E27FC236}">
                <a16:creationId xmlns:a16="http://schemas.microsoft.com/office/drawing/2014/main" id="{83809103-269B-4A56-BD52-34BD5E1836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001164" y="6663682"/>
            <a:ext cx="2133600" cy="175846"/>
          </a:xfrm>
          <a:prstGeom prst="rect">
            <a:avLst/>
          </a:prstGeom>
        </p:spPr>
        <p:txBody>
          <a:bodyPr anchor="ctr"/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800" b="1" i="0" kern="1200">
                <a:solidFill>
                  <a:schemeClr val="bg1"/>
                </a:solidFill>
                <a:latin typeface="Century Gothic" panose="020B0502020202020204" pitchFamily="34" charset="0"/>
                <a:ea typeface="ＭＳ Ｐゴシック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9pPr>
          </a:lstStyle>
          <a:p>
            <a:fld id="{AF252A4F-4BCE-4348-B883-04EF4230CCC0}" type="slidenum">
              <a:rPr lang="en-US" altLang="ja-JP" smtClean="0"/>
              <a:pPr/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9655688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0BCD28-142A-4674-A52E-D32435B68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 anchorCtr="0"/>
          <a:lstStyle/>
          <a:p>
            <a:r>
              <a:rPr lang="ja-JP" altLang="en-US" dirty="0"/>
              <a:t>開発文書の作成効率化</a:t>
            </a:r>
            <a:r>
              <a:rPr lang="en-US" altLang="ja-JP" dirty="0"/>
              <a:t>-1</a:t>
            </a:r>
            <a:endParaRPr kumimoji="1" lang="ja-JP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スライド番号プレースホルダー 1">
            <a:extLst>
              <a:ext uri="{FF2B5EF4-FFF2-40B4-BE49-F238E27FC236}">
                <a16:creationId xmlns:a16="http://schemas.microsoft.com/office/drawing/2014/main" id="{EF3986AC-C525-4FDB-B1C9-C2B6FF3443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2</a:t>
            </a:fld>
            <a:endParaRPr lang="ja-JP" altLang="en-US" dirty="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B29D290F-C2C3-4CC1-A640-01C33B5DAFC7}"/>
              </a:ext>
            </a:extLst>
          </p:cNvPr>
          <p:cNvSpPr txBox="1">
            <a:spLocks/>
          </p:cNvSpPr>
          <p:nvPr/>
        </p:nvSpPr>
        <p:spPr>
          <a:xfrm>
            <a:off x="230107" y="680858"/>
            <a:ext cx="8229600" cy="5999762"/>
          </a:xfrm>
        </p:spPr>
        <p:txBody>
          <a:bodyPr/>
          <a:lstStyle>
            <a:lvl1pPr marL="342891" indent="-342891" algn="l" rtl="0" fontAlgn="base">
              <a:spcBef>
                <a:spcPct val="2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742932" indent="-285744" algn="l" rtl="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n-ea"/>
                <a:ea typeface="+mn-ea"/>
              </a:defRPr>
            </a:lvl2pPr>
            <a:lvl3pPr marL="1142971" indent="-228594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3pPr>
            <a:lvl4pPr marL="1600160" indent="-228594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>
                <a:solidFill>
                  <a:schemeClr val="tx1"/>
                </a:solidFill>
                <a:latin typeface="+mn-ea"/>
                <a:ea typeface="+mn-ea"/>
              </a:defRPr>
            </a:lvl4pPr>
            <a:lvl5pPr marL="2057349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ea"/>
                <a:ea typeface="+mn-ea"/>
              </a:defRPr>
            </a:lvl5pPr>
            <a:lvl6pPr marL="2514537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726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8914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103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ja-JP" sz="2000" kern="0" dirty="0">
                <a:latin typeface="+mj-ea"/>
                <a:ea typeface="+mj-ea"/>
              </a:rPr>
              <a:t>【</a:t>
            </a:r>
            <a:r>
              <a:rPr lang="ja-JP" altLang="en-US" sz="2000" kern="0" dirty="0">
                <a:latin typeface="+mj-ea"/>
                <a:ea typeface="+mj-ea"/>
              </a:rPr>
              <a:t>目的</a:t>
            </a:r>
            <a:r>
              <a:rPr lang="en-US" altLang="ja-JP" sz="2000" kern="0" dirty="0">
                <a:latin typeface="+mj-ea"/>
                <a:ea typeface="+mj-ea"/>
              </a:rPr>
              <a:t>】</a:t>
            </a:r>
            <a:endParaRPr lang="ja-JP" altLang="en-US" sz="1600" kern="0" dirty="0"/>
          </a:p>
          <a:p>
            <a:pPr marL="0" indent="0"/>
            <a:r>
              <a:rPr lang="en-US" altLang="ja-JP" sz="1800" kern="0" dirty="0"/>
              <a:t>Git</a:t>
            </a:r>
            <a:r>
              <a:rPr lang="ja-JP" altLang="en-US" sz="1800" kern="0" dirty="0"/>
              <a:t>管理のため</a:t>
            </a:r>
            <a:r>
              <a:rPr lang="en-US" altLang="ja-JP" sz="1800" kern="0" dirty="0"/>
              <a:t>Excel/Word</a:t>
            </a:r>
            <a:r>
              <a:rPr lang="ja-JP" altLang="en-US" sz="1800" kern="0" dirty="0"/>
              <a:t>から脱却。</a:t>
            </a:r>
            <a:endParaRPr lang="en-US" altLang="ja-JP" sz="1800" kern="0" dirty="0"/>
          </a:p>
          <a:p>
            <a:pPr marL="0" indent="0"/>
            <a:r>
              <a:rPr lang="ja-JP" altLang="en-US" sz="1800" kern="0" dirty="0"/>
              <a:t>軽量マークアップ形式の</a:t>
            </a:r>
            <a:r>
              <a:rPr lang="en-US" altLang="ja-JP" sz="1800" b="1" kern="0" dirty="0" err="1">
                <a:solidFill>
                  <a:srgbClr val="FF0000"/>
                </a:solidFill>
              </a:rPr>
              <a:t>AsciiDoc</a:t>
            </a:r>
            <a:r>
              <a:rPr lang="ja-JP" altLang="en-US" sz="1800" kern="0" dirty="0"/>
              <a:t>を使うことで解消させる。</a:t>
            </a:r>
            <a:endParaRPr lang="en-US" altLang="ja-JP" sz="1800" kern="0" dirty="0"/>
          </a:p>
          <a:p>
            <a:pPr marL="0" indent="0"/>
            <a:endParaRPr lang="en-US" altLang="ja-JP" sz="1800" kern="0" dirty="0"/>
          </a:p>
          <a:p>
            <a:pPr marL="0" indent="0"/>
            <a:r>
              <a:rPr lang="ja-JP" altLang="en-US" sz="1800" kern="0" dirty="0"/>
              <a:t>課題は以下：</a:t>
            </a:r>
            <a:endParaRPr lang="en-US" altLang="ja-JP" sz="1800" kern="0" dirty="0"/>
          </a:p>
          <a:p>
            <a:pPr marL="342900" indent="-342900">
              <a:buFont typeface="+mj-lt"/>
              <a:buAutoNum type="arabicPeriod"/>
            </a:pPr>
            <a:r>
              <a:rPr lang="ja-JP" altLang="en-US" sz="1800" kern="0" dirty="0"/>
              <a:t>ソースコードは</a:t>
            </a:r>
            <a:r>
              <a:rPr lang="en-US" altLang="ja-JP" sz="1800" kern="0" dirty="0"/>
              <a:t>Git</a:t>
            </a:r>
            <a:r>
              <a:rPr lang="ja-JP" altLang="en-US" sz="1800" kern="0" dirty="0"/>
              <a:t>管理に移行済み。付随する開発文書で</a:t>
            </a:r>
            <a:r>
              <a:rPr lang="en-US" altLang="ja-JP" sz="1800" kern="0" dirty="0"/>
              <a:t>Excel/Word</a:t>
            </a:r>
            <a:r>
              <a:rPr lang="ja-JP" altLang="en-US" sz="1800" kern="0" dirty="0"/>
              <a:t>を利用。 バイナリデータのために</a:t>
            </a:r>
            <a:r>
              <a:rPr lang="en-US" altLang="ja-JP" sz="1800" kern="0" dirty="0"/>
              <a:t>Git</a:t>
            </a:r>
            <a:r>
              <a:rPr lang="ja-JP" altLang="en-US" sz="1800" kern="0" dirty="0"/>
              <a:t>での差分管理が困難。同一文書の複数人での変更が難しく、管理が手間。</a:t>
            </a:r>
            <a:endParaRPr lang="en-US" altLang="ja-JP" sz="1800" kern="0" dirty="0"/>
          </a:p>
          <a:p>
            <a:pPr marL="0" indent="0"/>
            <a:endParaRPr lang="en-US" altLang="ja-JP" sz="1800" kern="0" dirty="0"/>
          </a:p>
          <a:p>
            <a:pPr marL="0" indent="0">
              <a:spcBef>
                <a:spcPts val="1200"/>
              </a:spcBef>
            </a:pPr>
            <a:r>
              <a:rPr lang="en-US" altLang="ja-JP" sz="2000" b="1" kern="0" dirty="0">
                <a:latin typeface="+mj-ea"/>
                <a:ea typeface="+mj-ea"/>
              </a:rPr>
              <a:t>【</a:t>
            </a:r>
            <a:r>
              <a:rPr lang="ja-JP" altLang="en-US" sz="2000" b="1" kern="0" dirty="0">
                <a:latin typeface="+mj-ea"/>
                <a:ea typeface="+mj-ea"/>
              </a:rPr>
              <a:t>活動内容</a:t>
            </a:r>
            <a:r>
              <a:rPr lang="en-US" altLang="ja-JP" sz="2000" b="1" kern="0" dirty="0">
                <a:latin typeface="+mj-ea"/>
                <a:ea typeface="+mj-ea"/>
              </a:rPr>
              <a:t>】</a:t>
            </a:r>
            <a:endParaRPr lang="ja-JP" altLang="en-US" sz="1600" b="1" kern="0" dirty="0">
              <a:latin typeface="+mj-ea"/>
              <a:ea typeface="+mj-ea"/>
            </a:endParaRP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US" altLang="ja-JP" sz="1800" kern="0" dirty="0" err="1"/>
              <a:t>AsciiDoc</a:t>
            </a:r>
            <a:r>
              <a:rPr lang="ja-JP" altLang="en-US" sz="1800" kern="0" dirty="0"/>
              <a:t>の使用方法を習得、手順化、適用する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ja-JP" altLang="en-US" sz="1800" kern="0" dirty="0"/>
              <a:t>開発リリースノート・設計ドキュメントで積極的に</a:t>
            </a:r>
            <a:r>
              <a:rPr lang="en-US" altLang="ja-JP" sz="1800" kern="0" dirty="0" err="1"/>
              <a:t>AsciiDoc</a:t>
            </a:r>
            <a:r>
              <a:rPr lang="ja-JP" altLang="en-US" sz="1800" kern="0" dirty="0"/>
              <a:t>を利用する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ja-JP" altLang="en-US" sz="1800" kern="0" dirty="0"/>
              <a:t>他部門</a:t>
            </a:r>
            <a:r>
              <a:rPr lang="en-US" altLang="ja-JP" sz="1800" kern="0" dirty="0"/>
              <a:t>(SW1)</a:t>
            </a:r>
            <a:r>
              <a:rPr lang="ja-JP" altLang="en-US" sz="1800" kern="0" dirty="0"/>
              <a:t>の取り組み課題</a:t>
            </a:r>
            <a:r>
              <a:rPr lang="ja-JP" altLang="en-US" sz="1800" kern="0" dirty="0">
                <a:solidFill>
                  <a:srgbClr val="FF0000"/>
                </a:solidFill>
              </a:rPr>
              <a:t>「リリースノート標準化」</a:t>
            </a:r>
            <a:r>
              <a:rPr lang="ja-JP" altLang="en-US" sz="1800" kern="0" dirty="0"/>
              <a:t>と協業。業務効率化に貢献する。</a:t>
            </a:r>
            <a:endParaRPr lang="en-US" altLang="ja-JP" sz="1800" kern="0" dirty="0"/>
          </a:p>
          <a:p>
            <a:pPr marL="0" indent="0"/>
            <a:endParaRPr lang="en-US" altLang="ja-JP" sz="1800" kern="0" dirty="0"/>
          </a:p>
          <a:p>
            <a:pPr marL="0" indent="0"/>
            <a:r>
              <a:rPr lang="en-US" altLang="ja-JP" sz="1800" b="1" kern="0" dirty="0">
                <a:latin typeface="+mj-ea"/>
                <a:ea typeface="+mj-ea"/>
              </a:rPr>
              <a:t>【</a:t>
            </a:r>
            <a:r>
              <a:rPr lang="ja-JP" altLang="en-US" sz="1800" b="1" kern="0" dirty="0">
                <a:latin typeface="+mj-ea"/>
                <a:ea typeface="+mj-ea"/>
              </a:rPr>
              <a:t>活動メンバー</a:t>
            </a:r>
            <a:r>
              <a:rPr lang="en-US" altLang="ja-JP" sz="1800" b="1" kern="0" dirty="0">
                <a:latin typeface="+mj-ea"/>
                <a:ea typeface="+mj-ea"/>
              </a:rPr>
              <a:t>】</a:t>
            </a:r>
            <a:endParaRPr lang="ja-JP" altLang="en-US" sz="1400" b="1" kern="0" dirty="0">
              <a:latin typeface="+mj-ea"/>
              <a:ea typeface="+mj-ea"/>
            </a:endParaRPr>
          </a:p>
          <a:p>
            <a:pPr marL="400041" lvl="1" indent="0"/>
            <a:r>
              <a:rPr lang="ja-JP" altLang="en-US" sz="1600" kern="0" dirty="0"/>
              <a:t>木村さん、大島さん、松尾</a:t>
            </a:r>
            <a:endParaRPr lang="en-US" altLang="ja-JP" sz="1600" kern="0" dirty="0"/>
          </a:p>
          <a:p>
            <a:pPr marL="400041" lvl="1" indent="0"/>
            <a:r>
              <a:rPr lang="ja-JP" altLang="en-US" sz="1600" kern="0" dirty="0"/>
              <a:t>リリースノート標準化：</a:t>
            </a:r>
            <a:r>
              <a:rPr lang="en-US" altLang="ja-JP" sz="1600" kern="0" dirty="0"/>
              <a:t>SW1</a:t>
            </a:r>
            <a:r>
              <a:rPr lang="ja-JP" altLang="en-US" sz="1600" kern="0" dirty="0"/>
              <a:t>課 石田さん、北大路さん</a:t>
            </a:r>
            <a:endParaRPr lang="en-US" altLang="ja-JP" sz="1600" kern="0" dirty="0"/>
          </a:p>
          <a:p>
            <a:pPr marL="0" indent="0"/>
            <a:endParaRPr lang="en-US" altLang="ja-JP" sz="1800" kern="0" dirty="0"/>
          </a:p>
          <a:p>
            <a:pPr marL="0" indent="0"/>
            <a:endParaRPr lang="ja-JP" altLang="en-US" sz="1800" kern="0" dirty="0"/>
          </a:p>
          <a:p>
            <a:pPr marL="271463" indent="-271463">
              <a:buFont typeface="Arial" panose="020B0604020202020204" pitchFamily="34" charset="0"/>
              <a:buChar char="•"/>
            </a:pPr>
            <a:endParaRPr lang="ja-JP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114250978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0BCD28-142A-4674-A52E-D32435B68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3" y="608008"/>
            <a:ext cx="7291597" cy="527580"/>
          </a:xfrm>
          <a:prstGeom prst="rect">
            <a:avLst/>
          </a:prstGeom>
        </p:spPr>
        <p:txBody>
          <a:bodyPr anchor="ctr" anchorCtr="0"/>
          <a:lstStyle/>
          <a:p>
            <a:pPr algn="l"/>
            <a:r>
              <a:rPr kumimoji="1" lang="en-US" altLang="ja-JP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AsciiDoc</a:t>
            </a:r>
            <a:r>
              <a:rPr kumimoji="1" lang="ja-JP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サンプル集</a:t>
            </a:r>
          </a:p>
        </p:txBody>
      </p:sp>
      <p:sp>
        <p:nvSpPr>
          <p:cNvPr id="22" name="スライド番号プレースホルダー 1">
            <a:extLst>
              <a:ext uri="{FF2B5EF4-FFF2-40B4-BE49-F238E27FC236}">
                <a16:creationId xmlns:a16="http://schemas.microsoft.com/office/drawing/2014/main" id="{EF3986AC-C525-4FDB-B1C9-C2B6FF3443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3</a:t>
            </a:fld>
            <a:endParaRPr lang="ja-JP" altLang="en-US" dirty="0"/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4CBE6401-7A03-4561-8B18-1381531655C8}"/>
              </a:ext>
            </a:extLst>
          </p:cNvPr>
          <p:cNvGrpSpPr/>
          <p:nvPr/>
        </p:nvGrpSpPr>
        <p:grpSpPr>
          <a:xfrm>
            <a:off x="275496" y="1122379"/>
            <a:ext cx="3966035" cy="4613242"/>
            <a:chOff x="352577" y="1203663"/>
            <a:chExt cx="3966035" cy="4613242"/>
          </a:xfrm>
          <a:solidFill>
            <a:schemeClr val="bg1"/>
          </a:solidFill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3F2FC81-0C79-4B55-A913-8DF21E4C5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577" y="1511440"/>
              <a:ext cx="3966035" cy="430546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</p:pic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4D58528F-03CF-4DB8-8924-40A018111351}"/>
                </a:ext>
              </a:extLst>
            </p:cNvPr>
            <p:cNvSpPr txBox="1"/>
            <p:nvPr/>
          </p:nvSpPr>
          <p:spPr>
            <a:xfrm>
              <a:off x="352577" y="1203663"/>
              <a:ext cx="1586429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>
                  <a:latin typeface="+mn-ea"/>
                  <a:ea typeface="+mn-ea"/>
                </a:rPr>
                <a:t>テキスト</a:t>
              </a:r>
            </a:p>
          </p:txBody>
        </p: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DC10E005-003B-412C-8F9C-C734967340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7215" y="925745"/>
            <a:ext cx="4076190" cy="53142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AB3B5800-2AE4-41EF-BE76-B88C729D76B5}"/>
              </a:ext>
            </a:extLst>
          </p:cNvPr>
          <p:cNvGrpSpPr/>
          <p:nvPr/>
        </p:nvGrpSpPr>
        <p:grpSpPr>
          <a:xfrm>
            <a:off x="275496" y="1337022"/>
            <a:ext cx="8797252" cy="5098064"/>
            <a:chOff x="5846185" y="1593731"/>
            <a:chExt cx="8797252" cy="5098064"/>
          </a:xfrm>
        </p:grpSpPr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989A2DB2-3879-436B-B632-436CC541CB71}"/>
                </a:ext>
              </a:extLst>
            </p:cNvPr>
            <p:cNvSpPr/>
            <p:nvPr/>
          </p:nvSpPr>
          <p:spPr>
            <a:xfrm>
              <a:off x="5846185" y="1614545"/>
              <a:ext cx="8797252" cy="48977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601B65AA-5C6F-4D12-856D-BFE932421858}"/>
                </a:ext>
              </a:extLst>
            </p:cNvPr>
            <p:cNvGrpSpPr/>
            <p:nvPr/>
          </p:nvGrpSpPr>
          <p:grpSpPr>
            <a:xfrm>
              <a:off x="5927566" y="1593731"/>
              <a:ext cx="3596536" cy="5098064"/>
              <a:chOff x="-2164343" y="1582556"/>
              <a:chExt cx="3596536" cy="5098064"/>
            </a:xfrm>
          </p:grpSpPr>
          <p:pic>
            <p:nvPicPr>
              <p:cNvPr id="13" name="図 12">
                <a:extLst>
                  <a:ext uri="{FF2B5EF4-FFF2-40B4-BE49-F238E27FC236}">
                    <a16:creationId xmlns:a16="http://schemas.microsoft.com/office/drawing/2014/main" id="{B50F668F-3AA9-47FB-800E-C2AAE46D20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164343" y="1909191"/>
                <a:ext cx="2838095" cy="477142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5A2690E3-0071-4C8A-A8FB-BBC9550FF216}"/>
                  </a:ext>
                </a:extLst>
              </p:cNvPr>
              <p:cNvSpPr txBox="1"/>
              <p:nvPr/>
            </p:nvSpPr>
            <p:spPr>
              <a:xfrm>
                <a:off x="-2164343" y="1582556"/>
                <a:ext cx="359653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400" dirty="0">
                    <a:latin typeface="+mn-ea"/>
                    <a:ea typeface="+mn-ea"/>
                  </a:rPr>
                  <a:t>UML</a:t>
                </a:r>
                <a:r>
                  <a:rPr lang="ja-JP" altLang="en-US" sz="1400" dirty="0">
                    <a:latin typeface="+mn-ea"/>
                    <a:ea typeface="+mn-ea"/>
                  </a:rPr>
                  <a:t>テキスト</a:t>
                </a:r>
                <a:r>
                  <a:rPr lang="en-US" altLang="ja-JP" sz="1400" dirty="0">
                    <a:latin typeface="+mn-ea"/>
                    <a:ea typeface="+mn-ea"/>
                  </a:rPr>
                  <a:t>:</a:t>
                </a:r>
                <a:r>
                  <a:rPr lang="ja-JP" altLang="en-US" sz="1400" dirty="0">
                    <a:latin typeface="+mn-ea"/>
                    <a:ea typeface="+mn-ea"/>
                  </a:rPr>
                  <a:t>コンポーネント図</a:t>
                </a:r>
                <a:endParaRPr kumimoji="1" lang="ja-JP" altLang="en-US" sz="1400" dirty="0">
                  <a:latin typeface="+mn-ea"/>
                  <a:ea typeface="+mn-ea"/>
                </a:endParaRPr>
              </a:p>
            </p:txBody>
          </p:sp>
        </p:grpSp>
      </p:grpSp>
      <p:pic>
        <p:nvPicPr>
          <p:cNvPr id="16" name="図 15">
            <a:extLst>
              <a:ext uri="{FF2B5EF4-FFF2-40B4-BE49-F238E27FC236}">
                <a16:creationId xmlns:a16="http://schemas.microsoft.com/office/drawing/2014/main" id="{9C82A600-55C8-4A94-96F0-677F23AB22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1531" y="1963656"/>
            <a:ext cx="3219048" cy="41714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2A203F53-60F9-445C-B616-33B0CAEF7B30}"/>
              </a:ext>
            </a:extLst>
          </p:cNvPr>
          <p:cNvGrpSpPr/>
          <p:nvPr/>
        </p:nvGrpSpPr>
        <p:grpSpPr>
          <a:xfrm>
            <a:off x="258640" y="1191030"/>
            <a:ext cx="8804020" cy="5011126"/>
            <a:chOff x="-2052033" y="1181643"/>
            <a:chExt cx="8804020" cy="5011126"/>
          </a:xfrm>
        </p:grpSpPr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A4A93C3B-9CB7-4B3C-A5F8-6E566098FD87}"/>
                </a:ext>
              </a:extLst>
            </p:cNvPr>
            <p:cNvSpPr/>
            <p:nvPr/>
          </p:nvSpPr>
          <p:spPr>
            <a:xfrm>
              <a:off x="-2045265" y="1295025"/>
              <a:ext cx="8797252" cy="48977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36E9569C-6D07-467D-B115-67ED4C397B32}"/>
                </a:ext>
              </a:extLst>
            </p:cNvPr>
            <p:cNvGrpSpPr/>
            <p:nvPr/>
          </p:nvGrpSpPr>
          <p:grpSpPr>
            <a:xfrm>
              <a:off x="-2052033" y="1181643"/>
              <a:ext cx="3596536" cy="3106224"/>
              <a:chOff x="-2007486" y="1718014"/>
              <a:chExt cx="3596536" cy="3106224"/>
            </a:xfrm>
          </p:grpSpPr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B2F98804-C116-452A-8547-BBD816E81A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2000718" y="2033762"/>
                <a:ext cx="3247619" cy="27904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</p:pic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C4C4156F-451D-49E8-AF08-B94E80F6233F}"/>
                  </a:ext>
                </a:extLst>
              </p:cNvPr>
              <p:cNvSpPr txBox="1"/>
              <p:nvPr/>
            </p:nvSpPr>
            <p:spPr>
              <a:xfrm>
                <a:off x="-2007486" y="1718014"/>
                <a:ext cx="359653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400" dirty="0">
                    <a:latin typeface="+mn-ea"/>
                    <a:ea typeface="+mn-ea"/>
                  </a:rPr>
                  <a:t>UML</a:t>
                </a:r>
                <a:r>
                  <a:rPr lang="ja-JP" altLang="en-US" sz="1400" dirty="0">
                    <a:latin typeface="+mn-ea"/>
                    <a:ea typeface="+mn-ea"/>
                  </a:rPr>
                  <a:t>テキスト</a:t>
                </a:r>
                <a:r>
                  <a:rPr lang="en-US" altLang="ja-JP" sz="1400" dirty="0">
                    <a:latin typeface="+mn-ea"/>
                    <a:ea typeface="+mn-ea"/>
                  </a:rPr>
                  <a:t>:</a:t>
                </a:r>
                <a:r>
                  <a:rPr lang="ja-JP" altLang="en-US" sz="1400" dirty="0">
                    <a:latin typeface="+mn-ea"/>
                    <a:ea typeface="+mn-ea"/>
                  </a:rPr>
                  <a:t>ユースケース</a:t>
                </a:r>
                <a:endParaRPr kumimoji="1" lang="ja-JP" altLang="en-US" sz="1400" dirty="0">
                  <a:latin typeface="+mn-ea"/>
                  <a:ea typeface="+mn-ea"/>
                </a:endParaRPr>
              </a:p>
            </p:txBody>
          </p:sp>
        </p:grpSp>
      </p:grpSp>
      <p:pic>
        <p:nvPicPr>
          <p:cNvPr id="20" name="図 19">
            <a:extLst>
              <a:ext uri="{FF2B5EF4-FFF2-40B4-BE49-F238E27FC236}">
                <a16:creationId xmlns:a16="http://schemas.microsoft.com/office/drawing/2014/main" id="{2A50CBD4-FB48-43B9-9B93-BB2EAB8250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7157" y="3395925"/>
            <a:ext cx="6057161" cy="24955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E52F79E0-FF73-43A4-9A05-7650FF40149F}"/>
              </a:ext>
            </a:extLst>
          </p:cNvPr>
          <p:cNvGrpSpPr/>
          <p:nvPr/>
        </p:nvGrpSpPr>
        <p:grpSpPr>
          <a:xfrm>
            <a:off x="191368" y="1203494"/>
            <a:ext cx="8810628" cy="5206428"/>
            <a:chOff x="-1009927" y="5530293"/>
            <a:chExt cx="8810628" cy="4906427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72065B4D-0392-4033-B074-B3E1CBA4D37A}"/>
                </a:ext>
              </a:extLst>
            </p:cNvPr>
            <p:cNvSpPr/>
            <p:nvPr/>
          </p:nvSpPr>
          <p:spPr>
            <a:xfrm>
              <a:off x="-996551" y="5538976"/>
              <a:ext cx="8797252" cy="48977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F59BB3DD-989F-41AF-9594-D6E62F2E1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971529" y="5868801"/>
              <a:ext cx="2980952" cy="277142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CECDC164-B295-4DDD-820B-B8F4FD064554}"/>
                </a:ext>
              </a:extLst>
            </p:cNvPr>
            <p:cNvSpPr txBox="1"/>
            <p:nvPr/>
          </p:nvSpPr>
          <p:spPr>
            <a:xfrm>
              <a:off x="-1009927" y="5530293"/>
              <a:ext cx="3596536" cy="290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n-ea"/>
                  <a:ea typeface="+mn-ea"/>
                </a:rPr>
                <a:t>UML</a:t>
              </a:r>
              <a:r>
                <a:rPr lang="ja-JP" altLang="en-US" sz="1400" dirty="0">
                  <a:latin typeface="+mn-ea"/>
                  <a:ea typeface="+mn-ea"/>
                </a:rPr>
                <a:t>テキスト</a:t>
              </a:r>
              <a:r>
                <a:rPr lang="en-US" altLang="ja-JP" sz="1400" dirty="0">
                  <a:latin typeface="+mn-ea"/>
                  <a:ea typeface="+mn-ea"/>
                </a:rPr>
                <a:t>:</a:t>
              </a:r>
              <a:r>
                <a:rPr lang="ja-JP" altLang="en-US" sz="1400" dirty="0">
                  <a:latin typeface="+mn-ea"/>
                  <a:ea typeface="+mn-ea"/>
                </a:rPr>
                <a:t>マインドマップ</a:t>
              </a:r>
              <a:endParaRPr kumimoji="1" lang="ja-JP" altLang="en-US" sz="1400" dirty="0">
                <a:latin typeface="+mn-ea"/>
                <a:ea typeface="+mn-ea"/>
              </a:endParaRPr>
            </a:p>
          </p:txBody>
        </p:sp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C284C775-9BB7-4507-8F8D-EFF3414357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16656" y="1691110"/>
            <a:ext cx="5770730" cy="325139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036BD877-A6A4-40F9-AC42-30966874DEEF}"/>
              </a:ext>
            </a:extLst>
          </p:cNvPr>
          <p:cNvGrpSpPr/>
          <p:nvPr/>
        </p:nvGrpSpPr>
        <p:grpSpPr>
          <a:xfrm>
            <a:off x="45023" y="1167493"/>
            <a:ext cx="8797252" cy="5134094"/>
            <a:chOff x="2406808" y="5822112"/>
            <a:chExt cx="8797252" cy="5251166"/>
          </a:xfrm>
        </p:grpSpPr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BA2DA926-A494-44E4-BBD1-C10C87AFE180}"/>
                </a:ext>
              </a:extLst>
            </p:cNvPr>
            <p:cNvSpPr/>
            <p:nvPr/>
          </p:nvSpPr>
          <p:spPr>
            <a:xfrm>
              <a:off x="2406808" y="5876064"/>
              <a:ext cx="8797252" cy="519721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35" name="図 34">
              <a:extLst>
                <a:ext uri="{FF2B5EF4-FFF2-40B4-BE49-F238E27FC236}">
                  <a16:creationId xmlns:a16="http://schemas.microsoft.com/office/drawing/2014/main" id="{4DED77A8-2C9F-4257-8CA1-B35C7F0F7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502952" y="5822112"/>
              <a:ext cx="3162300" cy="1045877"/>
            </a:xfrm>
            <a:prstGeom prst="rect">
              <a:avLst/>
            </a:prstGeom>
          </p:spPr>
        </p:pic>
      </p:grpSp>
      <p:sp>
        <p:nvSpPr>
          <p:cNvPr id="10" name="矢印: 右 9">
            <a:extLst>
              <a:ext uri="{FF2B5EF4-FFF2-40B4-BE49-F238E27FC236}">
                <a16:creationId xmlns:a16="http://schemas.microsoft.com/office/drawing/2014/main" id="{59328033-B2A2-4D09-9B85-4BD284ABC36A}"/>
              </a:ext>
            </a:extLst>
          </p:cNvPr>
          <p:cNvSpPr/>
          <p:nvPr/>
        </p:nvSpPr>
        <p:spPr>
          <a:xfrm>
            <a:off x="3286878" y="609369"/>
            <a:ext cx="1156771" cy="881349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38100">
            <a:solidFill>
              <a:srgbClr val="00468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>
                <a:solidFill>
                  <a:srgbClr val="FF0000"/>
                </a:solidFill>
              </a:rPr>
              <a:t>AsciiDoc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8F1298D6-DEF8-4C35-BC6F-B529358482B3}"/>
              </a:ext>
            </a:extLst>
          </p:cNvPr>
          <p:cNvGrpSpPr/>
          <p:nvPr/>
        </p:nvGrpSpPr>
        <p:grpSpPr>
          <a:xfrm>
            <a:off x="2641628" y="1642183"/>
            <a:ext cx="6047247" cy="4694766"/>
            <a:chOff x="2641628" y="1642183"/>
            <a:chExt cx="6047247" cy="4694766"/>
          </a:xfrm>
        </p:grpSpPr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0CBCE73D-E9D6-47F9-92DC-D12F5138A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641628" y="2288514"/>
              <a:ext cx="6047247" cy="4048435"/>
            </a:xfrm>
            <a:prstGeom prst="rect">
              <a:avLst/>
            </a:prstGeom>
          </p:spPr>
        </p:pic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46727C0E-F1A0-4AC0-A9D5-D35A61FB0505}"/>
                </a:ext>
              </a:extLst>
            </p:cNvPr>
            <p:cNvSpPr txBox="1"/>
            <p:nvPr/>
          </p:nvSpPr>
          <p:spPr>
            <a:xfrm>
              <a:off x="3667272" y="1642183"/>
              <a:ext cx="48163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600" dirty="0">
                  <a:solidFill>
                    <a:srgbClr val="C00000"/>
                  </a:solidFill>
                  <a:latin typeface="+mj-ea"/>
                  <a:ea typeface="+mj-ea"/>
                </a:rPr>
                <a:t>★</a:t>
              </a:r>
              <a:r>
                <a:rPr kumimoji="1" lang="ja-JP" altLang="en-US" sz="1600" dirty="0">
                  <a:solidFill>
                    <a:srgbClr val="C00000"/>
                  </a:solidFill>
                  <a:latin typeface="+mj-ea"/>
                  <a:ea typeface="+mj-ea"/>
                </a:rPr>
                <a:t>これは</a:t>
              </a:r>
              <a:r>
                <a:rPr kumimoji="1" lang="en-US" altLang="ja-JP" sz="1600" dirty="0" err="1">
                  <a:solidFill>
                    <a:srgbClr val="C00000"/>
                  </a:solidFill>
                  <a:latin typeface="+mj-ea"/>
                  <a:ea typeface="+mj-ea"/>
                </a:rPr>
                <a:t>AsciiDoc</a:t>
              </a:r>
              <a:r>
                <a:rPr kumimoji="1" lang="ja-JP" altLang="en-US" sz="1600" dirty="0">
                  <a:solidFill>
                    <a:srgbClr val="C00000"/>
                  </a:solidFill>
                  <a:latin typeface="+mj-ea"/>
                  <a:ea typeface="+mj-ea"/>
                </a:rPr>
                <a:t>じゃなくて、</a:t>
              </a:r>
              <a:r>
                <a:rPr kumimoji="1" lang="en-US" altLang="ja-JP" sz="1600" dirty="0" err="1">
                  <a:solidFill>
                    <a:srgbClr val="C00000"/>
                  </a:solidFill>
                  <a:latin typeface="+mj-ea"/>
                  <a:ea typeface="+mj-ea"/>
                </a:rPr>
                <a:t>visio</a:t>
              </a:r>
              <a:r>
                <a:rPr lang="ja-JP" altLang="en-US" sz="1600" dirty="0">
                  <a:solidFill>
                    <a:srgbClr val="C00000"/>
                  </a:solidFill>
                  <a:latin typeface="+mj-ea"/>
                  <a:ea typeface="+mj-ea"/>
                </a:rPr>
                <a:t> </a:t>
              </a:r>
              <a:r>
                <a:rPr kumimoji="1" lang="ja-JP" altLang="en-US" sz="1600" dirty="0">
                  <a:solidFill>
                    <a:srgbClr val="C00000"/>
                  </a:solidFill>
                  <a:latin typeface="+mj-ea"/>
                  <a:ea typeface="+mj-ea"/>
                </a:rPr>
                <a:t>みたいな</a:t>
              </a:r>
              <a:endParaRPr kumimoji="1" lang="en-US" altLang="ja-JP" sz="1600" dirty="0">
                <a:solidFill>
                  <a:srgbClr val="C00000"/>
                </a:solidFill>
                <a:latin typeface="+mj-ea"/>
                <a:ea typeface="+mj-ea"/>
              </a:endParaRPr>
            </a:p>
            <a:p>
              <a:r>
                <a:rPr lang="ja-JP" altLang="en-US" sz="1600" dirty="0">
                  <a:solidFill>
                    <a:srgbClr val="C00000"/>
                  </a:solidFill>
                  <a:latin typeface="+mj-ea"/>
                  <a:ea typeface="+mj-ea"/>
                </a:rPr>
                <a:t>     </a:t>
              </a:r>
              <a:r>
                <a:rPr lang="en-US" altLang="ja-JP" sz="1600" dirty="0" err="1">
                  <a:solidFill>
                    <a:srgbClr val="C00000"/>
                  </a:solidFill>
                  <a:latin typeface="+mj-ea"/>
                  <a:ea typeface="+mj-ea"/>
                </a:rPr>
                <a:t>vscode</a:t>
              </a:r>
              <a:r>
                <a:rPr lang="ja-JP" altLang="en-US" sz="1600" dirty="0">
                  <a:solidFill>
                    <a:srgbClr val="C00000"/>
                  </a:solidFill>
                  <a:latin typeface="+mj-ea"/>
                  <a:ea typeface="+mj-ea"/>
                </a:rPr>
                <a:t>プラグイン「</a:t>
              </a:r>
              <a:r>
                <a:rPr lang="en-US" altLang="ja-JP" sz="1600" dirty="0">
                  <a:solidFill>
                    <a:srgbClr val="C00000"/>
                  </a:solidFill>
                  <a:latin typeface="+mj-ea"/>
                  <a:ea typeface="+mj-ea"/>
                </a:rPr>
                <a:t>draw.io</a:t>
              </a:r>
              <a:r>
                <a:rPr lang="ja-JP" altLang="en-US" sz="1600" dirty="0">
                  <a:latin typeface="+mj-ea"/>
                  <a:ea typeface="+mj-ea"/>
                </a:rPr>
                <a:t>」</a:t>
              </a:r>
              <a:endParaRPr kumimoji="1" lang="ja-JP" altLang="en-US" sz="1600" dirty="0">
                <a:latin typeface="+mj-ea"/>
                <a:ea typeface="+mj-ea"/>
              </a:endParaRPr>
            </a:p>
          </p:txBody>
        </p:sp>
      </p:grpSp>
      <p:sp>
        <p:nvSpPr>
          <p:cNvPr id="39" name="タイトル 1">
            <a:extLst>
              <a:ext uri="{FF2B5EF4-FFF2-40B4-BE49-F238E27FC236}">
                <a16:creationId xmlns:a16="http://schemas.microsoft.com/office/drawing/2014/main" id="{BC1AF54C-44B7-4778-ACDC-DC13D7805E4C}"/>
              </a:ext>
            </a:extLst>
          </p:cNvPr>
          <p:cNvSpPr txBox="1">
            <a:spLocks/>
          </p:cNvSpPr>
          <p:nvPr/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 anchorCtr="0"/>
          <a:lstStyle>
            <a:lvl1pPr algn="l" defTabSz="958827" rtl="0" fontAlgn="base">
              <a:spcBef>
                <a:spcPct val="0"/>
              </a:spcBef>
              <a:spcAft>
                <a:spcPct val="0"/>
              </a:spcAft>
              <a:defRPr kumimoji="1" lang="ja-JP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2"/>
                </a:solidFill>
                <a:latin typeface="ヒラギノ角ゴ5" pitchFamily="50" charset="-128"/>
                <a:ea typeface="ヒラギノ角ゴ5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2"/>
                </a:solidFill>
                <a:latin typeface="ヒラギノ角ゴ5" pitchFamily="50" charset="-128"/>
                <a:ea typeface="ヒラギノ角ゴ5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2"/>
                </a:solidFill>
                <a:latin typeface="ヒラギノ角ゴ5" pitchFamily="50" charset="-128"/>
                <a:ea typeface="ヒラギノ角ゴ5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2"/>
                </a:solidFill>
                <a:latin typeface="ヒラギノ角ゴ5" pitchFamily="50" charset="-128"/>
                <a:ea typeface="ヒラギノ角ゴ5" pitchFamily="50" charset="-128"/>
              </a:defRPr>
            </a:lvl5pPr>
            <a:lvl6pPr marL="457189" algn="ctr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2"/>
                </a:solidFill>
                <a:latin typeface="ヒラギノ角ゴ5" pitchFamily="50" charset="-128"/>
                <a:ea typeface="ヒラギノ角ゴ5" pitchFamily="50" charset="-128"/>
              </a:defRPr>
            </a:lvl6pPr>
            <a:lvl7pPr marL="914377" algn="ctr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2"/>
                </a:solidFill>
                <a:latin typeface="ヒラギノ角ゴ5" pitchFamily="50" charset="-128"/>
                <a:ea typeface="ヒラギノ角ゴ5" pitchFamily="50" charset="-128"/>
              </a:defRPr>
            </a:lvl7pPr>
            <a:lvl8pPr marL="1371566" algn="ctr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2"/>
                </a:solidFill>
                <a:latin typeface="ヒラギノ角ゴ5" pitchFamily="50" charset="-128"/>
                <a:ea typeface="ヒラギノ角ゴ5" pitchFamily="50" charset="-128"/>
              </a:defRPr>
            </a:lvl8pPr>
            <a:lvl9pPr marL="1828754" algn="ctr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2"/>
                </a:solidFill>
                <a:latin typeface="ヒラギノ角ゴ5" pitchFamily="50" charset="-128"/>
                <a:ea typeface="ヒラギノ角ゴ5" pitchFamily="50" charset="-128"/>
              </a:defRPr>
            </a:lvl9pPr>
          </a:lstStyle>
          <a:p>
            <a:r>
              <a:rPr lang="ja-JP" altLang="en-US" dirty="0"/>
              <a:t>開発文書の作成効率化</a:t>
            </a:r>
            <a:r>
              <a:rPr lang="en-US" altLang="ja-JP" dirty="0"/>
              <a:t>-2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93582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0BCD28-142A-4674-A52E-D32435B68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 anchorCtr="0"/>
          <a:lstStyle/>
          <a:p>
            <a:r>
              <a:rPr lang="ja-JP" altLang="en-US" dirty="0"/>
              <a:t>開発文書の作成効率化</a:t>
            </a:r>
            <a:r>
              <a:rPr lang="en-US" altLang="ja-JP" dirty="0"/>
              <a:t>-3</a:t>
            </a:r>
            <a:endParaRPr kumimoji="1" lang="ja-JP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スライド番号プレースホルダー 1">
            <a:extLst>
              <a:ext uri="{FF2B5EF4-FFF2-40B4-BE49-F238E27FC236}">
                <a16:creationId xmlns:a16="http://schemas.microsoft.com/office/drawing/2014/main" id="{EF3986AC-C525-4FDB-B1C9-C2B6FF3443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4</a:t>
            </a:fld>
            <a:endParaRPr lang="ja-JP" altLang="en-US" dirty="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B29D290F-C2C3-4CC1-A640-01C33B5DAFC7}"/>
              </a:ext>
            </a:extLst>
          </p:cNvPr>
          <p:cNvSpPr txBox="1">
            <a:spLocks/>
          </p:cNvSpPr>
          <p:nvPr/>
        </p:nvSpPr>
        <p:spPr>
          <a:xfrm>
            <a:off x="2371660" y="640933"/>
            <a:ext cx="3008489" cy="595421"/>
          </a:xfrm>
        </p:spPr>
        <p:txBody>
          <a:bodyPr/>
          <a:lstStyle>
            <a:lvl1pPr marL="342891" indent="-342891" algn="l" rtl="0" fontAlgn="base">
              <a:spcBef>
                <a:spcPct val="2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742932" indent="-285744" algn="l" rtl="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n-ea"/>
                <a:ea typeface="+mn-ea"/>
              </a:defRPr>
            </a:lvl2pPr>
            <a:lvl3pPr marL="1142971" indent="-228594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3pPr>
            <a:lvl4pPr marL="1600160" indent="-228594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>
                <a:solidFill>
                  <a:schemeClr val="tx1"/>
                </a:solidFill>
                <a:latin typeface="+mn-ea"/>
                <a:ea typeface="+mn-ea"/>
              </a:defRPr>
            </a:lvl4pPr>
            <a:lvl5pPr marL="2057349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ea"/>
                <a:ea typeface="+mn-ea"/>
              </a:defRPr>
            </a:lvl5pPr>
            <a:lvl6pPr marL="2514537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726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8914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103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ja-JP" dirty="0" err="1"/>
              <a:t>AsciiDoc</a:t>
            </a:r>
            <a:r>
              <a:rPr lang="ja-JP" altLang="en-US" dirty="0"/>
              <a:t>の効果</a:t>
            </a:r>
            <a:endParaRPr lang="en-US" altLang="ja-JP" dirty="0"/>
          </a:p>
          <a:p>
            <a:pPr marL="271463" indent="-271463">
              <a:buFont typeface="Arial" panose="020B0604020202020204" pitchFamily="34" charset="0"/>
              <a:buChar char="•"/>
            </a:pPr>
            <a:endParaRPr lang="ja-JP" altLang="en-US" sz="1800" kern="0" dirty="0"/>
          </a:p>
        </p:txBody>
      </p:sp>
      <p:sp>
        <p:nvSpPr>
          <p:cNvPr id="3" name="雲 2">
            <a:extLst>
              <a:ext uri="{FF2B5EF4-FFF2-40B4-BE49-F238E27FC236}">
                <a16:creationId xmlns:a16="http://schemas.microsoft.com/office/drawing/2014/main" id="{C92C3F59-06B3-4729-96AA-50C35082F1A8}"/>
              </a:ext>
            </a:extLst>
          </p:cNvPr>
          <p:cNvSpPr/>
          <p:nvPr/>
        </p:nvSpPr>
        <p:spPr>
          <a:xfrm>
            <a:off x="124177" y="1278467"/>
            <a:ext cx="5170311" cy="5156200"/>
          </a:xfrm>
          <a:prstGeom prst="cloud">
            <a:avLst/>
          </a:prstGeom>
          <a:solidFill>
            <a:schemeClr val="accent5">
              <a:lumMod val="90000"/>
            </a:schemeClr>
          </a:solidFill>
          <a:ln w="38100">
            <a:solidFill>
              <a:srgbClr val="00468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8C77E986-DE54-4D90-824A-88F861C97CA5}"/>
              </a:ext>
            </a:extLst>
          </p:cNvPr>
          <p:cNvSpPr txBox="1">
            <a:spLocks/>
          </p:cNvSpPr>
          <p:nvPr/>
        </p:nvSpPr>
        <p:spPr>
          <a:xfrm>
            <a:off x="2988732" y="1746956"/>
            <a:ext cx="3965223" cy="1143000"/>
          </a:xfrm>
        </p:spPr>
        <p:txBody>
          <a:bodyPr/>
          <a:lstStyle>
            <a:lvl1pPr marL="342891" indent="-342891" algn="l" rtl="0" fontAlgn="base">
              <a:spcBef>
                <a:spcPct val="2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742932" indent="-285744" algn="l" rtl="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n-ea"/>
                <a:ea typeface="+mn-ea"/>
              </a:defRPr>
            </a:lvl2pPr>
            <a:lvl3pPr marL="1142971" indent="-228594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3pPr>
            <a:lvl4pPr marL="1600160" indent="-228594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>
                <a:solidFill>
                  <a:schemeClr val="tx1"/>
                </a:solidFill>
                <a:latin typeface="+mn-ea"/>
                <a:ea typeface="+mn-ea"/>
              </a:defRPr>
            </a:lvl4pPr>
            <a:lvl5pPr marL="2057349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ea"/>
                <a:ea typeface="+mn-ea"/>
              </a:defRPr>
            </a:lvl5pPr>
            <a:lvl6pPr marL="2514537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726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8914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103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71463" indent="-271463">
              <a:buFont typeface="Arial" panose="020B0604020202020204" pitchFamily="34" charset="0"/>
              <a:buChar char="•"/>
            </a:pPr>
            <a:endParaRPr lang="ja-JP" altLang="en-US" sz="1800" kern="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9E9362D-EDE6-4F3E-B99D-A2C5D2CC44C5}"/>
              </a:ext>
            </a:extLst>
          </p:cNvPr>
          <p:cNvSpPr/>
          <p:nvPr/>
        </p:nvSpPr>
        <p:spPr>
          <a:xfrm rot="347775">
            <a:off x="879393" y="3274986"/>
            <a:ext cx="4218678" cy="549282"/>
          </a:xfrm>
          <a:prstGeom prst="rect">
            <a:avLst/>
          </a:prstGeom>
        </p:spPr>
        <p:txBody>
          <a:bodyPr wrap="square">
            <a:prstTxWarp prst="textTriangle">
              <a:avLst>
                <a:gd name="adj" fmla="val 39777"/>
              </a:avLst>
            </a:prstTxWarp>
            <a:spAutoFit/>
          </a:bodyPr>
          <a:lstStyle/>
          <a:p>
            <a:r>
              <a:rPr lang="en-US" altLang="ja-JP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Git</a:t>
            </a:r>
            <a:r>
              <a:rPr lang="ja-JP" altLang="en-U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で差分が一目瞭然</a:t>
            </a:r>
            <a:r>
              <a:rPr lang="en-US" altLang="ja-JP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(</a:t>
            </a:r>
            <a:r>
              <a:rPr lang="ja-JP" altLang="en-US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テキストベースの効果）</a:t>
            </a:r>
            <a:endParaRPr lang="ja-JP" altLang="en-US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37030DA-2F23-4A5E-9177-2603714E419C}"/>
              </a:ext>
            </a:extLst>
          </p:cNvPr>
          <p:cNvSpPr/>
          <p:nvPr/>
        </p:nvSpPr>
        <p:spPr>
          <a:xfrm rot="21325836">
            <a:off x="1047029" y="1906447"/>
            <a:ext cx="3541533" cy="100560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prstTxWarp prst="textTriangle">
              <a:avLst>
                <a:gd name="adj" fmla="val 36572"/>
              </a:avLst>
            </a:prstTxWarp>
            <a:spAutoFit/>
          </a:bodyPr>
          <a:lstStyle/>
          <a:p>
            <a:pPr algn="ctr"/>
            <a:r>
              <a:rPr lang="en-US" altLang="ja-JP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Word/Excel</a:t>
            </a:r>
            <a:r>
              <a:rPr lang="ja-JP" alt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に戻れない！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7421809-54D6-499F-831A-1928DE645BEC}"/>
              </a:ext>
            </a:extLst>
          </p:cNvPr>
          <p:cNvSpPr/>
          <p:nvPr/>
        </p:nvSpPr>
        <p:spPr>
          <a:xfrm rot="555117">
            <a:off x="778609" y="4075656"/>
            <a:ext cx="3587151" cy="9456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prstTxWarp prst="textTriangleInverted">
              <a:avLst>
                <a:gd name="adj" fmla="val 61705"/>
              </a:avLst>
            </a:prstTxWarp>
            <a:spAutoFit/>
          </a:bodyPr>
          <a:lstStyle/>
          <a:p>
            <a:r>
              <a:rPr lang="ja-JP" altLang="en-US" dirty="0">
                <a:solidFill>
                  <a:srgbClr val="0070C0"/>
                </a:solidFill>
              </a:rPr>
              <a:t>自動化でビルド、テストの結果</a:t>
            </a:r>
            <a:endParaRPr lang="en-US" altLang="ja-JP" dirty="0">
              <a:solidFill>
                <a:srgbClr val="0070C0"/>
              </a:solidFill>
            </a:endParaRPr>
          </a:p>
          <a:p>
            <a:r>
              <a:rPr lang="ja-JP" altLang="en-US" dirty="0">
                <a:solidFill>
                  <a:srgbClr val="0070C0"/>
                </a:solidFill>
              </a:rPr>
              <a:t>レポートに利用できる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C2FF0487-8A5A-47D7-B7CD-59F66FB0F12D}"/>
              </a:ext>
            </a:extLst>
          </p:cNvPr>
          <p:cNvSpPr/>
          <p:nvPr/>
        </p:nvSpPr>
        <p:spPr>
          <a:xfrm rot="1527351">
            <a:off x="754948" y="4930432"/>
            <a:ext cx="2648963" cy="606542"/>
          </a:xfrm>
          <a:prstGeom prst="rect">
            <a:avLst/>
          </a:prstGeom>
        </p:spPr>
        <p:txBody>
          <a:bodyPr wrap="square">
            <a:prstTxWarp prst="textCurveUp">
              <a:avLst/>
            </a:prstTxWarp>
            <a:spAutoFit/>
          </a:bodyPr>
          <a:lstStyle/>
          <a:p>
            <a:r>
              <a:rPr lang="ja-JP" altLang="en-US" dirty="0">
                <a:solidFill>
                  <a:srgbClr val="7030A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思考を邪魔しない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CC0352B-B8C6-49C0-A205-FE849FBADC98}"/>
              </a:ext>
            </a:extLst>
          </p:cNvPr>
          <p:cNvSpPr/>
          <p:nvPr/>
        </p:nvSpPr>
        <p:spPr>
          <a:xfrm>
            <a:off x="341867" y="1238991"/>
            <a:ext cx="223031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メリット</a:t>
            </a:r>
          </a:p>
        </p:txBody>
      </p:sp>
      <p:sp>
        <p:nvSpPr>
          <p:cNvPr id="15" name="雲 14">
            <a:extLst>
              <a:ext uri="{FF2B5EF4-FFF2-40B4-BE49-F238E27FC236}">
                <a16:creationId xmlns:a16="http://schemas.microsoft.com/office/drawing/2014/main" id="{F6E3CE15-4FCE-4716-978E-25A759E13193}"/>
              </a:ext>
            </a:extLst>
          </p:cNvPr>
          <p:cNvSpPr/>
          <p:nvPr/>
        </p:nvSpPr>
        <p:spPr>
          <a:xfrm>
            <a:off x="5374970" y="1335825"/>
            <a:ext cx="3625330" cy="1554131"/>
          </a:xfrm>
          <a:prstGeom prst="cloud">
            <a:avLst/>
          </a:prstGeom>
          <a:solidFill>
            <a:srgbClr val="FFC000"/>
          </a:solidFill>
          <a:ln w="38100">
            <a:solidFill>
              <a:srgbClr val="00468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A9913C2-221C-4034-8FE0-36F4C8920685}"/>
              </a:ext>
            </a:extLst>
          </p:cNvPr>
          <p:cNvSpPr/>
          <p:nvPr/>
        </p:nvSpPr>
        <p:spPr>
          <a:xfrm>
            <a:off x="5592696" y="1039391"/>
            <a:ext cx="223031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デメリット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296A5CF-1BD7-4552-9070-0857D97D1E6B}"/>
              </a:ext>
            </a:extLst>
          </p:cNvPr>
          <p:cNvSpPr/>
          <p:nvPr/>
        </p:nvSpPr>
        <p:spPr>
          <a:xfrm>
            <a:off x="5911707" y="1859045"/>
            <a:ext cx="2699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覚えないといけない</a:t>
            </a:r>
            <a:endParaRPr lang="en-US" altLang="ja-JP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ja-JP" altLang="en-U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面倒</a:t>
            </a:r>
            <a:r>
              <a:rPr lang="en-US" altLang="ja-JP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…</a:t>
            </a:r>
            <a:endParaRPr lang="ja-JP" altLang="en-US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FDFF444A-8BAE-490A-98CB-21DD929AC6D5}"/>
              </a:ext>
            </a:extLst>
          </p:cNvPr>
          <p:cNvSpPr/>
          <p:nvPr/>
        </p:nvSpPr>
        <p:spPr>
          <a:xfrm rot="1174432">
            <a:off x="208050" y="5479351"/>
            <a:ext cx="2694103" cy="855749"/>
          </a:xfrm>
          <a:prstGeom prst="rect">
            <a:avLst/>
          </a:prstGeom>
        </p:spPr>
        <p:txBody>
          <a:bodyPr wrap="square">
            <a:prstTxWarp prst="textArchDown">
              <a:avLst>
                <a:gd name="adj" fmla="val 527144"/>
              </a:avLst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パワポだと余計なことしてしまう</a:t>
            </a:r>
            <a:r>
              <a:rPr lang="en-US" altLang="ja-JP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endParaRPr lang="ja-JP" altLang="en-US" sz="1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D527282-0936-4902-81E1-057A06C0F2BD}"/>
              </a:ext>
            </a:extLst>
          </p:cNvPr>
          <p:cNvSpPr/>
          <p:nvPr/>
        </p:nvSpPr>
        <p:spPr>
          <a:xfrm>
            <a:off x="5099296" y="4437755"/>
            <a:ext cx="4176678" cy="1726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dirty="0">
                <a:latin typeface="Noto Serif"/>
              </a:rPr>
              <a:t>重要なことは日々以下：</a:t>
            </a:r>
          </a:p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rgbClr val="BF0000"/>
                </a:solidFill>
                <a:latin typeface="inherit"/>
              </a:rPr>
              <a:t>記述方法を覚えること</a:t>
            </a:r>
            <a:r>
              <a:rPr lang="en-US" altLang="ja-JP" sz="2800" b="1" dirty="0">
                <a:solidFill>
                  <a:srgbClr val="BF0000"/>
                </a:solidFill>
                <a:latin typeface="inherit"/>
              </a:rPr>
              <a:t>!</a:t>
            </a:r>
            <a:endParaRPr lang="ja-JP" altLang="en-US" sz="2800" dirty="0">
              <a:latin typeface="inherit"/>
            </a:endParaRPr>
          </a:p>
          <a:p>
            <a:pPr>
              <a:lnSpc>
                <a:spcPct val="150000"/>
              </a:lnSpc>
            </a:pPr>
            <a:r>
              <a:rPr lang="en-US" altLang="ja-JP" sz="2800" b="1" dirty="0">
                <a:solidFill>
                  <a:srgbClr val="BF0000"/>
                </a:solidFill>
                <a:latin typeface="inherit"/>
              </a:rPr>
              <a:t>Visual Studio Code</a:t>
            </a:r>
            <a:r>
              <a:rPr lang="ja-JP" altLang="en-US" sz="2800" b="1" dirty="0">
                <a:solidFill>
                  <a:srgbClr val="BF0000"/>
                </a:solidFill>
                <a:latin typeface="inherit"/>
              </a:rPr>
              <a:t>必須！</a:t>
            </a:r>
            <a:endParaRPr lang="ja-JP" altLang="en-US" sz="2800" b="0" i="0" dirty="0">
              <a:effectLst/>
              <a:latin typeface="inherit"/>
            </a:endParaRPr>
          </a:p>
        </p:txBody>
      </p:sp>
    </p:spTree>
    <p:extLst>
      <p:ext uri="{BB962C8B-B14F-4D97-AF65-F5344CB8AC3E}">
        <p14:creationId xmlns:p14="http://schemas.microsoft.com/office/powerpoint/2010/main" val="138560042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0BCD28-142A-4674-A52E-D32435B68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 anchorCtr="0"/>
          <a:lstStyle/>
          <a:p>
            <a:r>
              <a:rPr lang="ja-JP" altLang="en-US" dirty="0"/>
              <a:t>開発文書の作成効率化</a:t>
            </a:r>
            <a:r>
              <a:rPr lang="en-US" altLang="ja-JP" dirty="0"/>
              <a:t>-4</a:t>
            </a:r>
            <a:endParaRPr kumimoji="1" lang="ja-JP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スライド番号プレースホルダー 1">
            <a:extLst>
              <a:ext uri="{FF2B5EF4-FFF2-40B4-BE49-F238E27FC236}">
                <a16:creationId xmlns:a16="http://schemas.microsoft.com/office/drawing/2014/main" id="{EF3986AC-C525-4FDB-B1C9-C2B6FF3443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5</a:t>
            </a:fld>
            <a:endParaRPr lang="ja-JP" altLang="en-US" dirty="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B29D290F-C2C3-4CC1-A640-01C33B5DAFC7}"/>
              </a:ext>
            </a:extLst>
          </p:cNvPr>
          <p:cNvSpPr txBox="1">
            <a:spLocks/>
          </p:cNvSpPr>
          <p:nvPr/>
        </p:nvSpPr>
        <p:spPr>
          <a:xfrm>
            <a:off x="431800" y="908720"/>
            <a:ext cx="8229600" cy="5602249"/>
          </a:xfrm>
        </p:spPr>
        <p:txBody>
          <a:bodyPr/>
          <a:lstStyle>
            <a:lvl1pPr marL="342891" indent="-342891" algn="l" rtl="0" fontAlgn="base">
              <a:spcBef>
                <a:spcPct val="2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742932" indent="-285744" algn="l" rtl="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n-ea"/>
                <a:ea typeface="+mn-ea"/>
              </a:defRPr>
            </a:lvl2pPr>
            <a:lvl3pPr marL="1142971" indent="-228594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3pPr>
            <a:lvl4pPr marL="1600160" indent="-228594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>
                <a:solidFill>
                  <a:schemeClr val="tx1"/>
                </a:solidFill>
                <a:latin typeface="+mn-ea"/>
                <a:ea typeface="+mn-ea"/>
              </a:defRPr>
            </a:lvl4pPr>
            <a:lvl5pPr marL="2057349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ea"/>
                <a:ea typeface="+mn-ea"/>
              </a:defRPr>
            </a:lvl5pPr>
            <a:lvl6pPr marL="2514537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726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8914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103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ja-JP" dirty="0"/>
              <a:t>SW1</a:t>
            </a:r>
            <a:r>
              <a:rPr lang="ja-JP" altLang="en-US" dirty="0"/>
              <a:t>課「リリースノート標準化の取り組み」</a:t>
            </a:r>
            <a:endParaRPr lang="en-US" altLang="ja-JP" sz="2000" kern="0" dirty="0">
              <a:latin typeface="+mj-ea"/>
              <a:ea typeface="+mj-ea"/>
            </a:endParaRPr>
          </a:p>
          <a:p>
            <a:pPr marL="0" indent="0">
              <a:spcBef>
                <a:spcPts val="1200"/>
              </a:spcBef>
            </a:pPr>
            <a:r>
              <a:rPr lang="en-US" altLang="ja-JP" sz="2000" kern="0" dirty="0">
                <a:latin typeface="+mj-ea"/>
                <a:ea typeface="+mj-ea"/>
              </a:rPr>
              <a:t>【</a:t>
            </a:r>
            <a:r>
              <a:rPr lang="ja-JP" altLang="en-US" sz="2000" kern="0" dirty="0">
                <a:latin typeface="+mj-ea"/>
                <a:ea typeface="+mj-ea"/>
              </a:rPr>
              <a:t>目的</a:t>
            </a:r>
            <a:r>
              <a:rPr lang="en-US" altLang="ja-JP" sz="2000" kern="0" dirty="0">
                <a:latin typeface="+mj-ea"/>
                <a:ea typeface="+mj-ea"/>
              </a:rPr>
              <a:t>】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ja-JP" altLang="en-US" sz="1600" kern="0" dirty="0"/>
              <a:t>機種</a:t>
            </a:r>
            <a:r>
              <a:rPr lang="en-US" altLang="ja-JP" sz="1600" kern="0" dirty="0"/>
              <a:t>(NX,HD,L350)</a:t>
            </a:r>
            <a:r>
              <a:rPr lang="ja-JP" altLang="en-US" sz="1600" kern="0" dirty="0"/>
              <a:t>ごとに、異なるフォーマット、内容であり、統一が必要。</a:t>
            </a:r>
            <a:endParaRPr lang="en-US" altLang="ja-JP" sz="1600" kern="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ja-JP" altLang="en-US" sz="1600" kern="0" dirty="0"/>
              <a:t>ユーザー先の</a:t>
            </a:r>
            <a:r>
              <a:rPr lang="en-US" altLang="ja-JP" sz="1600" kern="0" dirty="0"/>
              <a:t>FAPC</a:t>
            </a:r>
            <a:r>
              <a:rPr lang="ja-JP" altLang="en-US" sz="1600" kern="0" dirty="0"/>
              <a:t>でも閲覧できるようにする。</a:t>
            </a:r>
            <a:endParaRPr lang="en-US" altLang="ja-JP" sz="1600" kern="0" dirty="0"/>
          </a:p>
          <a:p>
            <a:pPr marL="0" indent="0">
              <a:spcBef>
                <a:spcPts val="1200"/>
              </a:spcBef>
            </a:pPr>
            <a:r>
              <a:rPr lang="en-US" altLang="ja-JP" sz="2000" kern="0" dirty="0">
                <a:latin typeface="+mj-ea"/>
                <a:ea typeface="+mj-ea"/>
              </a:rPr>
              <a:t>【</a:t>
            </a:r>
            <a:r>
              <a:rPr lang="ja-JP" altLang="en-US" sz="2000" kern="0" dirty="0">
                <a:latin typeface="+mj-ea"/>
                <a:ea typeface="+mj-ea"/>
              </a:rPr>
              <a:t>活動内容</a:t>
            </a:r>
            <a:r>
              <a:rPr lang="en-US" altLang="ja-JP" sz="2000" kern="0" dirty="0">
                <a:latin typeface="+mj-ea"/>
                <a:ea typeface="+mj-ea"/>
              </a:rPr>
              <a:t>】</a:t>
            </a:r>
            <a:endParaRPr lang="ja-JP" altLang="en-US" sz="2000" kern="0" dirty="0">
              <a:latin typeface="+mj-ea"/>
              <a:ea typeface="+mj-ea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ja-JP" altLang="en-US" sz="1600" kern="0" dirty="0"/>
              <a:t>サービス部門から要望の聞き取り実施。</a:t>
            </a:r>
            <a:endParaRPr lang="en-US" altLang="ja-JP" sz="1600" kern="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ja-JP" sz="1600" kern="0" dirty="0"/>
              <a:t>L350</a:t>
            </a:r>
            <a:r>
              <a:rPr lang="ja-JP" altLang="en-US" sz="1600" kern="0" dirty="0"/>
              <a:t>のリリースノートに統一する方向。</a:t>
            </a:r>
            <a:r>
              <a:rPr lang="en-US" altLang="ja-JP" sz="1600" kern="0" dirty="0"/>
              <a:t>EQUIOS/</a:t>
            </a:r>
            <a:r>
              <a:rPr lang="en-US" altLang="ja-JP" sz="1600" kern="0" dirty="0" err="1"/>
              <a:t>JetDrive</a:t>
            </a:r>
            <a:r>
              <a:rPr lang="ja-JP" altLang="en-US" sz="1600" kern="0" dirty="0"/>
              <a:t>の内容も含んでおり、ベスト。</a:t>
            </a:r>
            <a:endParaRPr lang="en-US" altLang="ja-JP" sz="1600" kern="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ja-JP" sz="1600" kern="0" dirty="0"/>
              <a:t>AP</a:t>
            </a:r>
            <a:r>
              <a:rPr lang="ja-JP" altLang="en-US" sz="1600" kern="0" dirty="0"/>
              <a:t>開発提案の</a:t>
            </a:r>
            <a:r>
              <a:rPr lang="en-US" altLang="ja-JP" sz="1600" b="1" kern="0" dirty="0" err="1">
                <a:solidFill>
                  <a:srgbClr val="FF0000"/>
                </a:solidFill>
              </a:rPr>
              <a:t>AsciiDoc</a:t>
            </a:r>
            <a:r>
              <a:rPr lang="ja-JP" altLang="en-US" sz="1600" kern="0" dirty="0"/>
              <a:t>で記述。</a:t>
            </a:r>
            <a:r>
              <a:rPr lang="en-US" altLang="ja-JP" sz="1600" kern="0" dirty="0"/>
              <a:t>HTML/PDF</a:t>
            </a:r>
            <a:r>
              <a:rPr lang="ja-JP" altLang="en-US" sz="1600" kern="0" dirty="0"/>
              <a:t>化して利用。部内への</a:t>
            </a:r>
            <a:r>
              <a:rPr lang="en-US" altLang="ja-JP" sz="1600" kern="0" dirty="0" err="1"/>
              <a:t>AsciiDoc</a:t>
            </a:r>
            <a:r>
              <a:rPr lang="ja-JP" altLang="en-US" sz="1600" kern="0" dirty="0"/>
              <a:t>使用の落とし込み中。</a:t>
            </a:r>
            <a:endParaRPr lang="en-US" altLang="ja-JP" sz="1600" kern="0" dirty="0"/>
          </a:p>
          <a:p>
            <a:pPr marL="0" indent="0">
              <a:spcBef>
                <a:spcPts val="1200"/>
              </a:spcBef>
            </a:pPr>
            <a:r>
              <a:rPr lang="en-US" altLang="ja-JP" sz="1800" b="1" u="sng" kern="0" dirty="0">
                <a:solidFill>
                  <a:srgbClr val="FF0000"/>
                </a:solidFill>
              </a:rPr>
              <a:t>※</a:t>
            </a:r>
            <a:r>
              <a:rPr lang="ja-JP" altLang="en-US" sz="1800" b="1" u="sng" kern="0" dirty="0">
                <a:solidFill>
                  <a:srgbClr val="FF0000"/>
                </a:solidFill>
              </a:rPr>
              <a:t> </a:t>
            </a:r>
            <a:r>
              <a:rPr lang="en-US" altLang="ja-JP" sz="1800" b="1" u="sng" kern="0" dirty="0">
                <a:solidFill>
                  <a:srgbClr val="FF0000"/>
                </a:solidFill>
              </a:rPr>
              <a:t>EQUIOS</a:t>
            </a:r>
            <a:r>
              <a:rPr lang="ja-JP" altLang="en-US" sz="1800" b="1" u="sng" kern="0" dirty="0">
                <a:solidFill>
                  <a:srgbClr val="FF0000"/>
                </a:solidFill>
              </a:rPr>
              <a:t>側のリリースノートも併せて移行していきたい</a:t>
            </a:r>
            <a:endParaRPr lang="en-US" altLang="ja-JP" sz="1800" b="1" u="sng" kern="0" dirty="0">
              <a:solidFill>
                <a:srgbClr val="FF0000"/>
              </a:solidFill>
            </a:endParaRPr>
          </a:p>
          <a:p>
            <a:pPr marL="0" indent="0">
              <a:spcBef>
                <a:spcPts val="1200"/>
              </a:spcBef>
            </a:pPr>
            <a:endParaRPr lang="en-US" altLang="ja-JP" sz="1600" kern="0" dirty="0"/>
          </a:p>
        </p:txBody>
      </p:sp>
    </p:spTree>
    <p:extLst>
      <p:ext uri="{BB962C8B-B14F-4D97-AF65-F5344CB8AC3E}">
        <p14:creationId xmlns:p14="http://schemas.microsoft.com/office/powerpoint/2010/main" val="2629557249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0BCD28-142A-4674-A52E-D32435B68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07" y="125907"/>
            <a:ext cx="7291597" cy="527580"/>
          </a:xfrm>
          <a:prstGeom prst="rect">
            <a:avLst/>
          </a:prstGeom>
        </p:spPr>
        <p:txBody>
          <a:bodyPr anchor="ctr" anchorCtr="0"/>
          <a:lstStyle/>
          <a:p>
            <a:r>
              <a:rPr lang="ja-JP" altLang="en-US" dirty="0"/>
              <a:t>開発文書の作成効率化</a:t>
            </a:r>
            <a:r>
              <a:rPr lang="en-US" altLang="ja-JP" dirty="0"/>
              <a:t>-5</a:t>
            </a:r>
            <a:endParaRPr kumimoji="1" lang="ja-JP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スライド番号プレースホルダー 1">
            <a:extLst>
              <a:ext uri="{FF2B5EF4-FFF2-40B4-BE49-F238E27FC236}">
                <a16:creationId xmlns:a16="http://schemas.microsoft.com/office/drawing/2014/main" id="{EF3986AC-C525-4FDB-B1C9-C2B6FF3443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anchor="ctr"/>
          <a:lstStyle>
            <a:lvl1pPr>
              <a:defRPr lang="en-US" altLang="ja-JP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AF252A4F-4BCE-4348-B883-04EF4230CCC0}" type="slidenum">
              <a:rPr lang="en-US" altLang="ja-JP" smtClean="0"/>
              <a:pPr algn="r"/>
              <a:t>6</a:t>
            </a:fld>
            <a:endParaRPr lang="ja-JP" altLang="en-US" dirty="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B29D290F-C2C3-4CC1-A640-01C33B5DAFC7}"/>
              </a:ext>
            </a:extLst>
          </p:cNvPr>
          <p:cNvSpPr txBox="1">
            <a:spLocks/>
          </p:cNvSpPr>
          <p:nvPr/>
        </p:nvSpPr>
        <p:spPr>
          <a:xfrm>
            <a:off x="230107" y="908720"/>
            <a:ext cx="8913893" cy="5602249"/>
          </a:xfrm>
        </p:spPr>
        <p:txBody>
          <a:bodyPr/>
          <a:lstStyle>
            <a:lvl1pPr marL="342891" indent="-342891" algn="l" rtl="0" fontAlgn="base">
              <a:spcBef>
                <a:spcPct val="2000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742932" indent="-285744" algn="l" rtl="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n-ea"/>
                <a:ea typeface="+mn-ea"/>
              </a:defRPr>
            </a:lvl2pPr>
            <a:lvl3pPr marL="1142971" indent="-228594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3pPr>
            <a:lvl4pPr marL="1600160" indent="-228594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>
                <a:solidFill>
                  <a:schemeClr val="tx1"/>
                </a:solidFill>
                <a:latin typeface="+mn-ea"/>
                <a:ea typeface="+mn-ea"/>
              </a:defRPr>
            </a:lvl4pPr>
            <a:lvl5pPr marL="2057349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ea"/>
                <a:ea typeface="+mn-ea"/>
              </a:defRPr>
            </a:lvl5pPr>
            <a:lvl6pPr marL="2514537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726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8914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103" indent="-228594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ja-JP" sz="2000" kern="0" dirty="0">
                <a:latin typeface="+mj-ea"/>
                <a:ea typeface="+mj-ea"/>
              </a:rPr>
              <a:t>【</a:t>
            </a:r>
            <a:r>
              <a:rPr lang="ja-JP" altLang="en-US" sz="2000" kern="0" dirty="0">
                <a:latin typeface="+mj-ea"/>
                <a:ea typeface="+mj-ea"/>
              </a:rPr>
              <a:t>残課題</a:t>
            </a:r>
            <a:r>
              <a:rPr lang="en-US" altLang="ja-JP" sz="2000" kern="0" dirty="0">
                <a:latin typeface="+mj-ea"/>
                <a:ea typeface="+mj-ea"/>
              </a:rPr>
              <a:t>】</a:t>
            </a:r>
          </a:p>
          <a:p>
            <a:pPr marL="457200" indent="-457200" defTabSz="1168400">
              <a:spcBef>
                <a:spcPts val="1200"/>
              </a:spcBef>
              <a:buFont typeface="+mj-lt"/>
              <a:buAutoNum type="arabicPeriod"/>
              <a:tabLst>
                <a:tab pos="715963" algn="l"/>
              </a:tabLst>
            </a:pPr>
            <a:r>
              <a:rPr lang="ja-JP" altLang="en-US" sz="1800" b="1" kern="0" dirty="0">
                <a:solidFill>
                  <a:srgbClr val="FF0000"/>
                </a:solidFill>
                <a:latin typeface="+mj-ea"/>
                <a:ea typeface="+mj-ea"/>
              </a:rPr>
              <a:t>制限：</a:t>
            </a:r>
            <a:r>
              <a:rPr lang="en-US" altLang="ja-JP" sz="1800" kern="0" dirty="0">
                <a:latin typeface="+mj-ea"/>
                <a:ea typeface="+mj-ea"/>
              </a:rPr>
              <a:t>PDF</a:t>
            </a:r>
            <a:r>
              <a:rPr lang="ja-JP" altLang="en-US" sz="1800" kern="0" dirty="0">
                <a:latin typeface="+mj-ea"/>
                <a:ea typeface="+mj-ea"/>
              </a:rPr>
              <a:t>出力でヒラギノ書体が使えない。</a:t>
            </a:r>
            <a:r>
              <a:rPr lang="en-US" altLang="ja-JP" sz="1800" kern="0" dirty="0">
                <a:latin typeface="+mj-ea"/>
                <a:ea typeface="+mj-ea"/>
              </a:rPr>
              <a:t>TrueType</a:t>
            </a:r>
            <a:r>
              <a:rPr lang="ja-JP" altLang="en-US" sz="1800" kern="0" dirty="0">
                <a:latin typeface="+mj-ea"/>
                <a:ea typeface="+mj-ea"/>
              </a:rPr>
              <a:t>フォントのみ。    </a:t>
            </a:r>
            <a:r>
              <a:rPr lang="en-US" altLang="ja-JP" sz="1800" kern="0" dirty="0">
                <a:latin typeface="+mj-ea"/>
                <a:ea typeface="+mj-ea"/>
              </a:rPr>
              <a:t>			OpenType</a:t>
            </a:r>
            <a:r>
              <a:rPr lang="ja-JP" altLang="en-US" sz="1800" kern="0" dirty="0">
                <a:latin typeface="+mj-ea"/>
                <a:ea typeface="+mj-ea"/>
              </a:rPr>
              <a:t>がダメ。模索中</a:t>
            </a:r>
            <a:r>
              <a:rPr lang="en-US" altLang="ja-JP" sz="1800" kern="0" dirty="0">
                <a:latin typeface="+mj-ea"/>
                <a:ea typeface="+mj-ea"/>
              </a:rPr>
              <a:t>…</a:t>
            </a:r>
          </a:p>
          <a:p>
            <a:pPr marL="457200" indent="-457200" defTabSz="1168400">
              <a:spcBef>
                <a:spcPts val="1200"/>
              </a:spcBef>
              <a:buFont typeface="+mj-lt"/>
              <a:buAutoNum type="arabicPeriod"/>
            </a:pPr>
            <a:r>
              <a:rPr lang="ja-JP" altLang="en-US" sz="1800" b="1" kern="0" dirty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en-US" altLang="ja-JP" sz="1800" kern="0" dirty="0">
                <a:latin typeface="+mj-ea"/>
                <a:ea typeface="+mj-ea"/>
              </a:rPr>
              <a:t>UML</a:t>
            </a:r>
            <a:r>
              <a:rPr lang="ja-JP" altLang="en-US" sz="1800" kern="0" dirty="0">
                <a:latin typeface="+mj-ea"/>
                <a:ea typeface="+mj-ea"/>
              </a:rPr>
              <a:t>の生成時に外部サイトにアクセスする</a:t>
            </a:r>
            <a:r>
              <a:rPr lang="en-US" altLang="ja-JP" sz="1800" kern="0" dirty="0">
                <a:latin typeface="+mj-ea"/>
                <a:ea typeface="+mj-ea"/>
              </a:rPr>
              <a:t>(</a:t>
            </a:r>
            <a:r>
              <a:rPr lang="en-US" altLang="ja-JP" sz="1800" kern="0" dirty="0">
                <a:latin typeface="+mj-ea"/>
                <a:ea typeface="+mj-ea"/>
                <a:hlinkClick r:id="rId3"/>
              </a:rPr>
              <a:t>https://kroki.io</a:t>
            </a:r>
            <a:r>
              <a:rPr lang="en-US" altLang="ja-JP" sz="1800" kern="0" dirty="0">
                <a:latin typeface="+mj-ea"/>
                <a:ea typeface="+mj-ea"/>
              </a:rPr>
              <a:t>)</a:t>
            </a:r>
            <a:r>
              <a:rPr lang="ja-JP" altLang="en-US" sz="1800" kern="0" dirty="0">
                <a:latin typeface="+mj-ea"/>
                <a:ea typeface="+mj-ea"/>
              </a:rPr>
              <a:t>。</a:t>
            </a:r>
            <a:endParaRPr lang="en-US" altLang="ja-JP" sz="1800" kern="0" dirty="0">
              <a:latin typeface="+mj-ea"/>
              <a:ea typeface="+mj-ea"/>
            </a:endParaRPr>
          </a:p>
          <a:p>
            <a:pPr marL="0" indent="0" defTabSz="1168400">
              <a:spcBef>
                <a:spcPts val="1200"/>
              </a:spcBef>
            </a:pPr>
            <a:r>
              <a:rPr lang="en-US" altLang="ja-JP" sz="1800" kern="0" dirty="0">
                <a:latin typeface="+mj-ea"/>
                <a:ea typeface="+mj-ea"/>
              </a:rPr>
              <a:t>	</a:t>
            </a:r>
            <a:r>
              <a:rPr lang="ja-JP" altLang="en-US" sz="1800" kern="0" dirty="0">
                <a:latin typeface="+mj-ea"/>
                <a:ea typeface="+mj-ea"/>
              </a:rPr>
              <a:t>→社内にサーバーを立てればよいのだが</a:t>
            </a:r>
            <a:r>
              <a:rPr lang="en-US" altLang="ja-JP" sz="1800" kern="0" dirty="0">
                <a:latin typeface="+mj-ea"/>
                <a:ea typeface="+mj-ea"/>
              </a:rPr>
              <a:t>…</a:t>
            </a:r>
            <a:endParaRPr lang="en-US" altLang="ja-JP" sz="2000" kern="0" dirty="0">
              <a:latin typeface="+mj-ea"/>
              <a:ea typeface="+mj-ea"/>
            </a:endParaRPr>
          </a:p>
          <a:p>
            <a:pPr marL="0" indent="0">
              <a:spcBef>
                <a:spcPts val="1200"/>
              </a:spcBef>
            </a:pPr>
            <a:r>
              <a:rPr lang="en-US" altLang="ja-JP" sz="2000" kern="0" dirty="0">
                <a:latin typeface="+mj-ea"/>
                <a:ea typeface="+mj-ea"/>
              </a:rPr>
              <a:t>【</a:t>
            </a:r>
            <a:r>
              <a:rPr lang="ja-JP" altLang="en-US" sz="2000" kern="0" dirty="0">
                <a:latin typeface="+mj-ea"/>
                <a:ea typeface="+mj-ea"/>
              </a:rPr>
              <a:t>お願い</a:t>
            </a:r>
            <a:r>
              <a:rPr lang="en-US" altLang="ja-JP" sz="2000" kern="0" dirty="0">
                <a:latin typeface="+mj-ea"/>
                <a:ea typeface="+mj-ea"/>
              </a:rPr>
              <a:t>】</a:t>
            </a:r>
          </a:p>
          <a:p>
            <a:pPr marL="0" indent="0">
              <a:spcBef>
                <a:spcPts val="1200"/>
              </a:spcBef>
            </a:pPr>
            <a:r>
              <a:rPr lang="ja-JP" altLang="en-US" sz="2000" kern="0" dirty="0">
                <a:solidFill>
                  <a:srgbClr val="00B050"/>
                </a:solidFill>
                <a:latin typeface="+mj-ea"/>
                <a:ea typeface="+mj-ea"/>
              </a:rPr>
              <a:t>全員：</a:t>
            </a:r>
            <a:r>
              <a:rPr lang="ja-JP" altLang="en-US" sz="2000" kern="0" dirty="0">
                <a:latin typeface="+mj-ea"/>
                <a:ea typeface="+mj-ea"/>
              </a:rPr>
              <a:t>使ってみて！ まずインストール。簡単なメモや仕様書の下書きとか</a:t>
            </a:r>
          </a:p>
          <a:p>
            <a:pPr marL="0" indent="0">
              <a:spcBef>
                <a:spcPts val="1200"/>
              </a:spcBef>
            </a:pPr>
            <a:r>
              <a:rPr lang="en-US" altLang="ja-JP" sz="2000" kern="0" dirty="0">
                <a:solidFill>
                  <a:srgbClr val="00B050"/>
                </a:solidFill>
                <a:latin typeface="+mj-ea"/>
                <a:ea typeface="+mj-ea"/>
              </a:rPr>
              <a:t>EQUIOS</a:t>
            </a:r>
            <a:r>
              <a:rPr lang="ja-JP" altLang="en-US" sz="2000" kern="0" dirty="0">
                <a:solidFill>
                  <a:srgbClr val="00B050"/>
                </a:solidFill>
                <a:latin typeface="+mj-ea"/>
                <a:ea typeface="+mj-ea"/>
              </a:rPr>
              <a:t>チーム：</a:t>
            </a:r>
            <a:r>
              <a:rPr lang="en-US" altLang="ja-JP" sz="2000" kern="0" dirty="0">
                <a:latin typeface="+mj-ea"/>
                <a:ea typeface="+mj-ea"/>
              </a:rPr>
              <a:t>SW</a:t>
            </a:r>
            <a:r>
              <a:rPr lang="ja-JP" altLang="en-US" sz="2000" kern="0" dirty="0">
                <a:latin typeface="+mj-ea"/>
                <a:ea typeface="+mj-ea"/>
              </a:rPr>
              <a:t>課の「リリースノート標準化」取り組みへの協力を！</a:t>
            </a:r>
            <a:endParaRPr lang="en-US" altLang="ja-JP" sz="2000" kern="0" dirty="0">
              <a:latin typeface="+mj-ea"/>
              <a:ea typeface="+mj-ea"/>
            </a:endParaRPr>
          </a:p>
          <a:p>
            <a:pPr marL="342900" indent="-342900">
              <a:spcBef>
                <a:spcPts val="1200"/>
              </a:spcBef>
              <a:buFont typeface="ヒラギノ角ゴ ProN W6" panose="020B0600000000000000" pitchFamily="34" charset="-128"/>
              <a:buChar char="※"/>
            </a:pPr>
            <a:r>
              <a:rPr lang="ja-JP" altLang="en-US" sz="1800" kern="0" dirty="0">
                <a:solidFill>
                  <a:srgbClr val="FF0000"/>
                </a:solidFill>
                <a:latin typeface="+mj-ea"/>
                <a:ea typeface="+mj-ea"/>
              </a:rPr>
              <a:t>他チーム落とし込みのために</a:t>
            </a:r>
            <a:r>
              <a:rPr lang="ja-JP" altLang="en-US" sz="1800" b="1" kern="0" dirty="0">
                <a:solidFill>
                  <a:srgbClr val="FF0000"/>
                </a:solidFill>
                <a:latin typeface="+mj-ea"/>
              </a:rPr>
              <a:t>進捗会などで</a:t>
            </a:r>
            <a:r>
              <a:rPr lang="ja-JP" altLang="en-US" sz="1800" kern="0" dirty="0">
                <a:solidFill>
                  <a:srgbClr val="FF0000"/>
                </a:solidFill>
                <a:latin typeface="+mj-ea"/>
                <a:ea typeface="+mj-ea"/>
              </a:rPr>
              <a:t>説明します。ご依頼を。</a:t>
            </a:r>
            <a:endParaRPr lang="en-US" altLang="ja-JP" sz="1800" kern="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indent="0">
              <a:spcBef>
                <a:spcPts val="1200"/>
              </a:spcBef>
            </a:pPr>
            <a:r>
              <a:rPr lang="en-US" altLang="ja-JP" sz="2000" kern="0" dirty="0">
                <a:latin typeface="+mj-ea"/>
                <a:ea typeface="+mj-ea"/>
              </a:rPr>
              <a:t>【</a:t>
            </a:r>
            <a:r>
              <a:rPr lang="ja-JP" altLang="en-US" sz="2000" kern="0" dirty="0">
                <a:latin typeface="+mj-ea"/>
                <a:ea typeface="+mj-ea"/>
              </a:rPr>
              <a:t>参照</a:t>
            </a:r>
            <a:r>
              <a:rPr lang="en-US" altLang="ja-JP" sz="2000" kern="0" dirty="0">
                <a:latin typeface="+mj-ea"/>
                <a:ea typeface="+mj-ea"/>
              </a:rPr>
              <a:t>】</a:t>
            </a:r>
            <a:r>
              <a:rPr lang="ja-JP" altLang="en-US" sz="1600" kern="0" dirty="0">
                <a:latin typeface="+mj-ea"/>
                <a:ea typeface="+mj-ea"/>
              </a:rPr>
              <a:t>以下で公開</a:t>
            </a:r>
            <a:endParaRPr lang="en-US" altLang="ja-JP" sz="2000" kern="0" dirty="0">
              <a:latin typeface="+mj-ea"/>
              <a:ea typeface="+mj-ea"/>
            </a:endParaRPr>
          </a:p>
          <a:p>
            <a:pPr marL="0" indent="0">
              <a:spcBef>
                <a:spcPts val="1200"/>
              </a:spcBef>
            </a:pPr>
            <a:r>
              <a:rPr lang="en-US" altLang="ja-JP" sz="1400" kern="0" dirty="0">
                <a:latin typeface="+mj-ea"/>
                <a:ea typeface="+mj-ea"/>
                <a:hlinkClick r:id="rId4"/>
              </a:rPr>
              <a:t>https://vfsnewgui.vfsplaza.com/qcd/adoc/blob/master/_Publish</a:t>
            </a:r>
            <a:endParaRPr lang="en-US" altLang="ja-JP" sz="1400" kern="0" dirty="0">
              <a:latin typeface="+mj-ea"/>
              <a:ea typeface="+mj-ea"/>
            </a:endParaRPr>
          </a:p>
          <a:p>
            <a:pPr marL="0" indent="0">
              <a:spcBef>
                <a:spcPts val="1200"/>
              </a:spcBef>
            </a:pPr>
            <a:r>
              <a:rPr lang="en-US" altLang="ja-JP" sz="1400" kern="0" dirty="0">
                <a:latin typeface="+mj-ea"/>
                <a:ea typeface="+mj-ea"/>
              </a:rPr>
              <a:t>1_</a:t>
            </a:r>
            <a:r>
              <a:rPr lang="ja-JP" altLang="en-US" sz="1400" kern="0" dirty="0">
                <a:latin typeface="+mj-ea"/>
                <a:ea typeface="+mj-ea"/>
              </a:rPr>
              <a:t>インストール    </a:t>
            </a:r>
            <a:r>
              <a:rPr lang="en-US" altLang="ja-JP" sz="1400" kern="0" dirty="0">
                <a:latin typeface="+mj-ea"/>
                <a:ea typeface="+mj-ea"/>
              </a:rPr>
              <a:t>2_</a:t>
            </a:r>
            <a:r>
              <a:rPr lang="ja-JP" altLang="en-US" sz="1400" kern="0" dirty="0">
                <a:latin typeface="+mj-ea"/>
                <a:ea typeface="+mj-ea"/>
              </a:rPr>
              <a:t>記述方法    </a:t>
            </a:r>
            <a:r>
              <a:rPr lang="en-US" altLang="ja-JP" sz="1400" kern="0" dirty="0">
                <a:latin typeface="+mj-ea"/>
                <a:ea typeface="+mj-ea"/>
              </a:rPr>
              <a:t>3_</a:t>
            </a:r>
            <a:r>
              <a:rPr lang="ja-JP" altLang="en-US" sz="1400" kern="0" dirty="0">
                <a:latin typeface="+mj-ea"/>
                <a:ea typeface="+mj-ea"/>
              </a:rPr>
              <a:t>雛形テンプレート</a:t>
            </a:r>
            <a:endParaRPr lang="en-US" altLang="ja-JP" sz="1400" kern="0" dirty="0">
              <a:latin typeface="+mj-ea"/>
              <a:ea typeface="+mj-ea"/>
            </a:endParaRPr>
          </a:p>
          <a:p>
            <a:pPr marL="0" indent="0">
              <a:spcBef>
                <a:spcPts val="1200"/>
              </a:spcBef>
            </a:pPr>
            <a:r>
              <a:rPr lang="ja-JP" altLang="en-US" sz="1400" kern="0" dirty="0">
                <a:latin typeface="+mj-ea"/>
                <a:ea typeface="+mj-ea"/>
              </a:rPr>
              <a:t>以上</a:t>
            </a:r>
            <a:endParaRPr lang="en-US" altLang="ja-JP" sz="1400" kern="0" dirty="0">
              <a:latin typeface="+mj-ea"/>
              <a:ea typeface="+mj-ea"/>
            </a:endParaRPr>
          </a:p>
          <a:p>
            <a:pPr marL="0" indent="0">
              <a:spcBef>
                <a:spcPts val="1200"/>
              </a:spcBef>
            </a:pPr>
            <a:endParaRPr lang="en-US" altLang="ja-JP" sz="2000" kern="0" dirty="0">
              <a:latin typeface="+mj-ea"/>
              <a:ea typeface="+mj-ea"/>
            </a:endParaRPr>
          </a:p>
          <a:p>
            <a:pPr marL="0" indent="0">
              <a:spcBef>
                <a:spcPts val="1200"/>
              </a:spcBef>
            </a:pPr>
            <a:endParaRPr lang="en-US" altLang="ja-JP" sz="2000" kern="0" dirty="0">
              <a:latin typeface="+mj-ea"/>
              <a:ea typeface="+mj-ea"/>
            </a:endParaRPr>
          </a:p>
          <a:p>
            <a:pPr marL="271463" indent="-271463">
              <a:buFont typeface="Arial" panose="020B0604020202020204" pitchFamily="34" charset="0"/>
              <a:buChar char="•"/>
            </a:pPr>
            <a:endParaRPr lang="en-US" altLang="ja-JP" sz="1800" kern="0" dirty="0"/>
          </a:p>
          <a:p>
            <a:pPr marL="271463" indent="-271463">
              <a:buFont typeface="Arial" panose="020B0604020202020204" pitchFamily="34" charset="0"/>
              <a:buChar char="•"/>
            </a:pPr>
            <a:endParaRPr lang="ja-JP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537846995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954155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62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arisI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IS準拠　全社共通PPTテンプレート用">
      <a:majorFont>
        <a:latin typeface="Arial Black"/>
        <a:ea typeface="ヒラギノ角ゴ ProN W6"/>
        <a:cs typeface=""/>
      </a:majorFont>
      <a:minorFont>
        <a:latin typeface="Arial"/>
        <a:ea typeface="ヒラギノ角ゴ ProN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00468A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84D88B88C9ED6542987F47CD1FB6045D" ma:contentTypeVersion="6" ma:contentTypeDescription="新しいドキュメントを作成します。" ma:contentTypeScope="" ma:versionID="6c8ef947409b5bfa117af9d70b41f44d">
  <xsd:schema xmlns:xsd="http://www.w3.org/2001/XMLSchema" xmlns:xs="http://www.w3.org/2001/XMLSchema" xmlns:p="http://schemas.microsoft.com/office/2006/metadata/properties" xmlns:ns2="4c8d2e73-6831-4e77-9a65-8175240ccc31" targetNamespace="http://schemas.microsoft.com/office/2006/metadata/properties" ma:root="true" ma:fieldsID="268483245a04208bde7c634853b4b44d" ns2:_="">
    <xsd:import namespace="4c8d2e73-6831-4e77-9a65-8175240ccc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8d2e73-6831-4e77-9a65-8175240ccc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FC5BBD0-9278-4657-8910-4830D8D5F2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c8d2e73-6831-4e77-9a65-8175240ccc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7C4E09-BEEA-483F-949C-DB475A8AB40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285AF5-CA5C-4CAC-9347-663C162516C8}">
  <ds:schemaRefs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4c8d2e73-6831-4e77-9a65-8175240ccc3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546</Words>
  <Application>Microsoft Office PowerPoint</Application>
  <PresentationFormat>画面に合わせる (4:3)</PresentationFormat>
  <Paragraphs>75</Paragraphs>
  <Slides>8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6" baseType="lpstr">
      <vt:lpstr>inherit</vt:lpstr>
      <vt:lpstr>Noto Serif</vt:lpstr>
      <vt:lpstr>ヒラギノ角ゴ ProN W3</vt:lpstr>
      <vt:lpstr>ヒラギノ角ゴ ProN W6</vt:lpstr>
      <vt:lpstr>ヒラギノ角ゴ5</vt:lpstr>
      <vt:lpstr>Arial</vt:lpstr>
      <vt:lpstr>Century Gothic</vt:lpstr>
      <vt:lpstr>ParisIR</vt:lpstr>
      <vt:lpstr>業務改善活動   </vt:lpstr>
      <vt:lpstr>開発文書の作成効率化-1</vt:lpstr>
      <vt:lpstr>AsciiDocサンプル集</vt:lpstr>
      <vt:lpstr>開発文書の作成効率化-3</vt:lpstr>
      <vt:lpstr>開発文書の作成効率化-4</vt:lpstr>
      <vt:lpstr>開発文書の作成効率化-5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AP開発部 部会</dc:title>
  <dc:creator>Nagai Kenta (永井 健太)</dc:creator>
  <cp:lastModifiedBy>Matsuo Koji (松尾 浩次)</cp:lastModifiedBy>
  <cp:revision>82</cp:revision>
  <dcterms:created xsi:type="dcterms:W3CDTF">2020-11-06T08:39:04Z</dcterms:created>
  <dcterms:modified xsi:type="dcterms:W3CDTF">2021-02-08T00:03:46Z</dcterms:modified>
</cp:coreProperties>
</file>